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406" r:id="rId2"/>
    <p:sldId id="410" r:id="rId3"/>
    <p:sldId id="412" r:id="rId4"/>
    <p:sldId id="414" r:id="rId5"/>
    <p:sldId id="416" r:id="rId6"/>
    <p:sldId id="418" r:id="rId7"/>
    <p:sldId id="401" r:id="rId8"/>
    <p:sldId id="402" r:id="rId9"/>
    <p:sldId id="404" r:id="rId10"/>
    <p:sldId id="408" r:id="rId11"/>
  </p:sldIdLst>
  <p:sldSz cx="9144000" cy="6858000" type="screen4x3"/>
  <p:notesSz cx="6881813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99"/>
    <a:srgbClr val="FFFF66"/>
    <a:srgbClr val="DDDDDD"/>
    <a:srgbClr val="FF0000"/>
    <a:srgbClr val="08B8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1" autoAdjust="0"/>
    <p:restoredTop sz="99642" autoAdjust="0"/>
  </p:normalViewPr>
  <p:slideViewPr>
    <p:cSldViewPr>
      <p:cViewPr>
        <p:scale>
          <a:sx n="70" d="100"/>
          <a:sy n="70" d="100"/>
        </p:scale>
        <p:origin x="-1128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429A4-BC1E-4EF7-9AC8-13709784E8DD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</dgm:pt>
    <dgm:pt modelId="{9A50F460-B35E-4450-8602-1510C3B031CC}">
      <dgm:prSet phldrT="[Texto]" custT="1"/>
      <dgm:spPr/>
      <dgm:t>
        <a:bodyPr/>
        <a:lstStyle/>
        <a:p>
          <a:r>
            <a:rPr lang="es-AR" sz="2400" b="1" dirty="0" smtClean="0">
              <a:latin typeface="Calibri" pitchFamily="34" charset="0"/>
              <a:cs typeface="Calibri" pitchFamily="34" charset="0"/>
            </a:rPr>
            <a:t>Inscripción</a:t>
          </a:r>
          <a:endParaRPr lang="es-GT" sz="2400" dirty="0">
            <a:latin typeface="Calibri" pitchFamily="34" charset="0"/>
            <a:cs typeface="Calibri" pitchFamily="34" charset="0"/>
          </a:endParaRPr>
        </a:p>
      </dgm:t>
    </dgm:pt>
    <dgm:pt modelId="{F9010DB0-FDDC-48CD-BCF5-52C14EFA6C1D}" type="parTrans" cxnId="{CDB537BD-EA00-45E1-A020-942BFEB9C626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393DECDE-6E5A-43AE-B5D7-3959F3FDFF0C}" type="sibTrans" cxnId="{CDB537BD-EA00-45E1-A020-942BFEB9C626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4B495348-F43F-4645-9426-D81E791CA9E9}">
      <dgm:prSet custT="1"/>
      <dgm:spPr/>
      <dgm:t>
        <a:bodyPr/>
        <a:lstStyle/>
        <a:p>
          <a:r>
            <a:rPr lang="es-AR" sz="2400" b="1" dirty="0" smtClean="0">
              <a:latin typeface="Calibri" pitchFamily="34" charset="0"/>
              <a:cs typeface="Calibri" pitchFamily="34" charset="0"/>
            </a:rPr>
            <a:t>Actualización (dar aviso de todo cambio en sus registros y ratificar datos anualmente)</a:t>
          </a:r>
        </a:p>
      </dgm:t>
    </dgm:pt>
    <dgm:pt modelId="{CA0A3636-7067-4075-A1A4-CCA19411F2FD}" type="parTrans" cxnId="{2A95E01E-16C0-4253-9456-917E94613A35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8D0B6EE0-82D0-4579-BC7A-A3842D5C4D63}" type="sibTrans" cxnId="{2A95E01E-16C0-4253-9456-917E94613A35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7A1EA727-A8BF-4778-964F-89469E655161}" type="pres">
      <dgm:prSet presAssocID="{0B5429A4-BC1E-4EF7-9AC8-13709784E8DD}" presName="linearFlow" presStyleCnt="0">
        <dgm:presLayoutVars>
          <dgm:dir/>
          <dgm:resizeHandles val="exact"/>
        </dgm:presLayoutVars>
      </dgm:prSet>
      <dgm:spPr/>
    </dgm:pt>
    <dgm:pt modelId="{5E3D12F6-DF9A-40E4-89DC-3E53F99E5FC4}" type="pres">
      <dgm:prSet presAssocID="{9A50F460-B35E-4450-8602-1510C3B031CC}" presName="composite" presStyleCnt="0"/>
      <dgm:spPr/>
    </dgm:pt>
    <dgm:pt modelId="{6649BE03-D2A8-4015-9516-988B0B35FC3E}" type="pres">
      <dgm:prSet presAssocID="{9A50F460-B35E-4450-8602-1510C3B031C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C72802-A678-40D7-81F0-8B1598DD5C74}" type="pres">
      <dgm:prSet presAssocID="{9A50F460-B35E-4450-8602-1510C3B031C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824BDC6-A23C-4557-A58D-A51577D08854}" type="pres">
      <dgm:prSet presAssocID="{393DECDE-6E5A-43AE-B5D7-3959F3FDFF0C}" presName="spacing" presStyleCnt="0"/>
      <dgm:spPr/>
    </dgm:pt>
    <dgm:pt modelId="{5A39785F-0976-48B6-882E-B685A339BA32}" type="pres">
      <dgm:prSet presAssocID="{4B495348-F43F-4645-9426-D81E791CA9E9}" presName="composite" presStyleCnt="0"/>
      <dgm:spPr/>
    </dgm:pt>
    <dgm:pt modelId="{4103BCA8-DE74-4A71-A51F-7B6EC8DD81CE}" type="pres">
      <dgm:prSet presAssocID="{4B495348-F43F-4645-9426-D81E791CA9E9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1B83E73-2F20-4BF3-B4EC-13DEF25DF0A0}" type="pres">
      <dgm:prSet presAssocID="{4B495348-F43F-4645-9426-D81E791CA9E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C3FC6BDD-D72F-478F-B605-B0151DE3370D}" type="presOf" srcId="{4B495348-F43F-4645-9426-D81E791CA9E9}" destId="{91B83E73-2F20-4BF3-B4EC-13DEF25DF0A0}" srcOrd="0" destOrd="0" presId="urn:microsoft.com/office/officeart/2005/8/layout/vList3"/>
    <dgm:cxn modelId="{2A95E01E-16C0-4253-9456-917E94613A35}" srcId="{0B5429A4-BC1E-4EF7-9AC8-13709784E8DD}" destId="{4B495348-F43F-4645-9426-D81E791CA9E9}" srcOrd="1" destOrd="0" parTransId="{CA0A3636-7067-4075-A1A4-CCA19411F2FD}" sibTransId="{8D0B6EE0-82D0-4579-BC7A-A3842D5C4D63}"/>
    <dgm:cxn modelId="{77A288C9-EEF7-4C9E-AA0C-2486C3BF3971}" type="presOf" srcId="{9A50F460-B35E-4450-8602-1510C3B031CC}" destId="{9CC72802-A678-40D7-81F0-8B1598DD5C74}" srcOrd="0" destOrd="0" presId="urn:microsoft.com/office/officeart/2005/8/layout/vList3"/>
    <dgm:cxn modelId="{957FE114-7C82-4E6A-9595-C9B4D5A7DD25}" type="presOf" srcId="{0B5429A4-BC1E-4EF7-9AC8-13709784E8DD}" destId="{7A1EA727-A8BF-4778-964F-89469E655161}" srcOrd="0" destOrd="0" presId="urn:microsoft.com/office/officeart/2005/8/layout/vList3"/>
    <dgm:cxn modelId="{CDB537BD-EA00-45E1-A020-942BFEB9C626}" srcId="{0B5429A4-BC1E-4EF7-9AC8-13709784E8DD}" destId="{9A50F460-B35E-4450-8602-1510C3B031CC}" srcOrd="0" destOrd="0" parTransId="{F9010DB0-FDDC-48CD-BCF5-52C14EFA6C1D}" sibTransId="{393DECDE-6E5A-43AE-B5D7-3959F3FDFF0C}"/>
    <dgm:cxn modelId="{C4BF06A6-328C-40B6-B3FE-36E3615D58AB}" type="presParOf" srcId="{7A1EA727-A8BF-4778-964F-89469E655161}" destId="{5E3D12F6-DF9A-40E4-89DC-3E53F99E5FC4}" srcOrd="0" destOrd="0" presId="urn:microsoft.com/office/officeart/2005/8/layout/vList3"/>
    <dgm:cxn modelId="{6641DBAE-A915-4117-ADB2-3CF6F123B07C}" type="presParOf" srcId="{5E3D12F6-DF9A-40E4-89DC-3E53F99E5FC4}" destId="{6649BE03-D2A8-4015-9516-988B0B35FC3E}" srcOrd="0" destOrd="0" presId="urn:microsoft.com/office/officeart/2005/8/layout/vList3"/>
    <dgm:cxn modelId="{12705391-A662-4F80-8FA3-BAB68933FADC}" type="presParOf" srcId="{5E3D12F6-DF9A-40E4-89DC-3E53F99E5FC4}" destId="{9CC72802-A678-40D7-81F0-8B1598DD5C74}" srcOrd="1" destOrd="0" presId="urn:microsoft.com/office/officeart/2005/8/layout/vList3"/>
    <dgm:cxn modelId="{F70CEDFE-F520-4494-8A3B-D9516C66B223}" type="presParOf" srcId="{7A1EA727-A8BF-4778-964F-89469E655161}" destId="{7824BDC6-A23C-4557-A58D-A51577D08854}" srcOrd="1" destOrd="0" presId="urn:microsoft.com/office/officeart/2005/8/layout/vList3"/>
    <dgm:cxn modelId="{BEED82EA-0DD7-4AF8-AF16-48F5CDA714D2}" type="presParOf" srcId="{7A1EA727-A8BF-4778-964F-89469E655161}" destId="{5A39785F-0976-48B6-882E-B685A339BA32}" srcOrd="2" destOrd="0" presId="urn:microsoft.com/office/officeart/2005/8/layout/vList3"/>
    <dgm:cxn modelId="{951BA10F-EE8A-40AF-81F4-D579605558A4}" type="presParOf" srcId="{5A39785F-0976-48B6-882E-B685A339BA32}" destId="{4103BCA8-DE74-4A71-A51F-7B6EC8DD81CE}" srcOrd="0" destOrd="0" presId="urn:microsoft.com/office/officeart/2005/8/layout/vList3"/>
    <dgm:cxn modelId="{F2F4B4D6-600F-49B6-B601-4DF2D9A2E984}" type="presParOf" srcId="{5A39785F-0976-48B6-882E-B685A339BA32}" destId="{91B83E73-2F20-4BF3-B4EC-13DEF25DF0A0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05351-EEFB-4FC1-B59C-600F28A90CB1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3963E514-14CE-47E1-A389-86F696F7ADC3}">
      <dgm:prSet phldrT="[Texto]" custT="1"/>
      <dgm:spPr/>
      <dgm:t>
        <a:bodyPr/>
        <a:lstStyle/>
        <a:p>
          <a:r>
            <a:rPr lang="es-ES" sz="2800" b="1" dirty="0" smtClean="0">
              <a:latin typeface="Calibri" pitchFamily="34" charset="0"/>
              <a:cs typeface="Calibri" pitchFamily="34" charset="0"/>
            </a:rPr>
            <a:t>Persona Individual (Con obligaciones)  </a:t>
          </a:r>
          <a:endParaRPr lang="es-GT" sz="2800" dirty="0">
            <a:latin typeface="Calibri" pitchFamily="34" charset="0"/>
            <a:cs typeface="Calibri" pitchFamily="34" charset="0"/>
          </a:endParaRPr>
        </a:p>
      </dgm:t>
    </dgm:pt>
    <dgm:pt modelId="{696A7A0C-221F-4ED1-8D06-10C530796025}" type="parTrans" cxnId="{2D55EF2F-798D-4C0B-BF8F-40BF0B1238AA}">
      <dgm:prSet/>
      <dgm:spPr/>
      <dgm:t>
        <a:bodyPr/>
        <a:lstStyle/>
        <a:p>
          <a:endParaRPr lang="es-GT" sz="1600">
            <a:latin typeface="Calibri" pitchFamily="34" charset="0"/>
            <a:cs typeface="Calibri" pitchFamily="34" charset="0"/>
          </a:endParaRPr>
        </a:p>
      </dgm:t>
    </dgm:pt>
    <dgm:pt modelId="{EB538ECD-D69D-488A-9F5D-636BCA323E13}" type="sibTrans" cxnId="{2D55EF2F-798D-4C0B-BF8F-40BF0B1238AA}">
      <dgm:prSet/>
      <dgm:spPr/>
      <dgm:t>
        <a:bodyPr/>
        <a:lstStyle/>
        <a:p>
          <a:endParaRPr lang="es-GT" sz="1600">
            <a:latin typeface="Calibri" pitchFamily="34" charset="0"/>
            <a:cs typeface="Calibri" pitchFamily="34" charset="0"/>
          </a:endParaRPr>
        </a:p>
      </dgm:t>
    </dgm:pt>
    <dgm:pt modelId="{FCBC0D24-248C-4797-9E78-6312C774A40B}">
      <dgm:prSet custT="1"/>
      <dgm:spPr/>
      <dgm:t>
        <a:bodyPr/>
        <a:lstStyle/>
        <a:p>
          <a:r>
            <a:rPr lang="es-ES" sz="2800" b="1" dirty="0" smtClean="0">
              <a:latin typeface="Calibri" pitchFamily="34" charset="0"/>
              <a:cs typeface="Calibri" pitchFamily="34" charset="0"/>
            </a:rPr>
            <a:t>Persona Jurídica Lucrativa </a:t>
          </a:r>
          <a:endParaRPr lang="es-ES" sz="2800" b="1" dirty="0">
            <a:latin typeface="Calibri" pitchFamily="34" charset="0"/>
            <a:cs typeface="Calibri" pitchFamily="34" charset="0"/>
          </a:endParaRPr>
        </a:p>
      </dgm:t>
    </dgm:pt>
    <dgm:pt modelId="{344AFF48-E148-4C17-AC23-7722578E9E4D}" type="parTrans" cxnId="{A405E48C-3E98-442F-91BC-068D0EC26382}">
      <dgm:prSet/>
      <dgm:spPr/>
      <dgm:t>
        <a:bodyPr/>
        <a:lstStyle/>
        <a:p>
          <a:endParaRPr lang="es-GT" sz="1600">
            <a:latin typeface="Calibri" pitchFamily="34" charset="0"/>
            <a:cs typeface="Calibri" pitchFamily="34" charset="0"/>
          </a:endParaRPr>
        </a:p>
      </dgm:t>
    </dgm:pt>
    <dgm:pt modelId="{99BE7138-DE78-4247-B657-7A4D67BAE08B}" type="sibTrans" cxnId="{A405E48C-3E98-442F-91BC-068D0EC26382}">
      <dgm:prSet/>
      <dgm:spPr/>
      <dgm:t>
        <a:bodyPr/>
        <a:lstStyle/>
        <a:p>
          <a:endParaRPr lang="es-GT" sz="1600">
            <a:latin typeface="Calibri" pitchFamily="34" charset="0"/>
            <a:cs typeface="Calibri" pitchFamily="34" charset="0"/>
          </a:endParaRPr>
        </a:p>
      </dgm:t>
    </dgm:pt>
    <dgm:pt modelId="{32875228-0305-43FF-A66B-FB4836E8998D}" type="pres">
      <dgm:prSet presAssocID="{AAE05351-EEFB-4FC1-B59C-600F28A90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F49271F1-62DF-4702-B04C-85D855E9A4FD}" type="pres">
      <dgm:prSet presAssocID="{3963E514-14CE-47E1-A389-86F696F7AD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AEFF515-2884-40EA-AECF-3748D4E7C034}" type="pres">
      <dgm:prSet presAssocID="{EB538ECD-D69D-488A-9F5D-636BCA323E13}" presName="spacer" presStyleCnt="0"/>
      <dgm:spPr/>
      <dgm:t>
        <a:bodyPr/>
        <a:lstStyle/>
        <a:p>
          <a:endParaRPr lang="es-GT"/>
        </a:p>
      </dgm:t>
    </dgm:pt>
    <dgm:pt modelId="{4EAB27A1-41C6-44BE-8616-2485C9102A56}" type="pres">
      <dgm:prSet presAssocID="{FCBC0D24-248C-4797-9E78-6312C774A4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2D55EF2F-798D-4C0B-BF8F-40BF0B1238AA}" srcId="{AAE05351-EEFB-4FC1-B59C-600F28A90CB1}" destId="{3963E514-14CE-47E1-A389-86F696F7ADC3}" srcOrd="0" destOrd="0" parTransId="{696A7A0C-221F-4ED1-8D06-10C530796025}" sibTransId="{EB538ECD-D69D-488A-9F5D-636BCA323E13}"/>
    <dgm:cxn modelId="{A405E48C-3E98-442F-91BC-068D0EC26382}" srcId="{AAE05351-EEFB-4FC1-B59C-600F28A90CB1}" destId="{FCBC0D24-248C-4797-9E78-6312C774A40B}" srcOrd="1" destOrd="0" parTransId="{344AFF48-E148-4C17-AC23-7722578E9E4D}" sibTransId="{99BE7138-DE78-4247-B657-7A4D67BAE08B}"/>
    <dgm:cxn modelId="{02A6FB24-91EE-4818-9058-11ECA8F594C3}" type="presOf" srcId="{AAE05351-EEFB-4FC1-B59C-600F28A90CB1}" destId="{32875228-0305-43FF-A66B-FB4836E8998D}" srcOrd="0" destOrd="0" presId="urn:microsoft.com/office/officeart/2005/8/layout/vList2"/>
    <dgm:cxn modelId="{5826931D-47C4-4E46-9740-730E197DCE02}" type="presOf" srcId="{FCBC0D24-248C-4797-9E78-6312C774A40B}" destId="{4EAB27A1-41C6-44BE-8616-2485C9102A56}" srcOrd="0" destOrd="0" presId="urn:microsoft.com/office/officeart/2005/8/layout/vList2"/>
    <dgm:cxn modelId="{10DC52E6-3E0C-40FA-87DA-3CB36AC5D7CD}" type="presOf" srcId="{3963E514-14CE-47E1-A389-86F696F7ADC3}" destId="{F49271F1-62DF-4702-B04C-85D855E9A4FD}" srcOrd="0" destOrd="0" presId="urn:microsoft.com/office/officeart/2005/8/layout/vList2"/>
    <dgm:cxn modelId="{F607937D-6A4A-4CBA-856A-4617A2FF2BB7}" type="presParOf" srcId="{32875228-0305-43FF-A66B-FB4836E8998D}" destId="{F49271F1-62DF-4702-B04C-85D855E9A4FD}" srcOrd="0" destOrd="0" presId="urn:microsoft.com/office/officeart/2005/8/layout/vList2"/>
    <dgm:cxn modelId="{D0B2BB52-509F-4697-B05A-BE4B2E7D9650}" type="presParOf" srcId="{32875228-0305-43FF-A66B-FB4836E8998D}" destId="{4AEFF515-2884-40EA-AECF-3748D4E7C034}" srcOrd="1" destOrd="0" presId="urn:microsoft.com/office/officeart/2005/8/layout/vList2"/>
    <dgm:cxn modelId="{B0290390-69D9-4F14-B9F4-71237737C814}" type="presParOf" srcId="{32875228-0305-43FF-A66B-FB4836E8998D}" destId="{4EAB27A1-41C6-44BE-8616-2485C9102A56}" srcOrd="2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3419B-BB1F-4DB6-97B2-BB87956D470A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GT"/>
        </a:p>
      </dgm:t>
    </dgm:pt>
    <dgm:pt modelId="{13743EA0-F554-421B-9C83-87E9FABBB5E4}">
      <dgm:prSet phldrT="[Texto]" custT="1"/>
      <dgm:spPr/>
      <dgm:t>
        <a:bodyPr/>
        <a:lstStyle/>
        <a:p>
          <a:r>
            <a:rPr lang="es-AR" sz="2000" b="1" dirty="0" smtClean="0">
              <a:latin typeface="Calibri" pitchFamily="34" charset="0"/>
              <a:cs typeface="Calibri" pitchFamily="34" charset="0"/>
            </a:rPr>
            <a:t>Datos Generales</a:t>
          </a:r>
          <a:endParaRPr lang="es-GT" sz="2000" dirty="0">
            <a:latin typeface="Calibri" pitchFamily="34" charset="0"/>
            <a:cs typeface="Calibri" pitchFamily="34" charset="0"/>
          </a:endParaRPr>
        </a:p>
      </dgm:t>
    </dgm:pt>
    <dgm:pt modelId="{9F60D7AE-D9BE-4320-ABE8-D0A7BACBD93E}" type="parTrans" cxnId="{B3DC369B-54F7-44F3-91EA-693AB12D8B9E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73EFFC8A-1093-4A5B-AABC-F650673E7BAA}" type="sibTrans" cxnId="{B3DC369B-54F7-44F3-91EA-693AB12D8B9E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532A50B2-8DC6-4019-8802-DE5ABE6DA8E6}">
      <dgm:prSet custT="1"/>
      <dgm:spPr/>
      <dgm:t>
        <a:bodyPr/>
        <a:lstStyle/>
        <a:p>
          <a:r>
            <a:rPr lang="es-AR" sz="2000" b="1" dirty="0" smtClean="0">
              <a:latin typeface="Calibri" pitchFamily="34" charset="0"/>
              <a:cs typeface="Calibri" pitchFamily="34" charset="0"/>
            </a:rPr>
            <a:t>Representante(s) legal(es)</a:t>
          </a:r>
        </a:p>
      </dgm:t>
    </dgm:pt>
    <dgm:pt modelId="{DB052DB3-8477-41E6-932F-1686A012252D}" type="parTrans" cxnId="{17D6F538-2D86-451F-91B4-14E921EE8C72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17F2346D-1F2A-4289-9D66-F3930122486B}" type="sibTrans" cxnId="{17D6F538-2D86-451F-91B4-14E921EE8C72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411D2784-C0D4-4D84-9268-B5FA52BD4A34}">
      <dgm:prSet custT="1"/>
      <dgm:spPr/>
      <dgm:t>
        <a:bodyPr/>
        <a:lstStyle/>
        <a:p>
          <a:r>
            <a:rPr lang="es-AR" sz="2000" b="1" dirty="0" smtClean="0">
              <a:latin typeface="Calibri" pitchFamily="34" charset="0"/>
              <a:cs typeface="Calibri" pitchFamily="34" charset="0"/>
            </a:rPr>
            <a:t>Contador</a:t>
          </a:r>
        </a:p>
      </dgm:t>
    </dgm:pt>
    <dgm:pt modelId="{8942B4AD-FB88-4103-AA38-8EAD5E1A103C}" type="parTrans" cxnId="{8849AED4-6856-4776-B412-D8F7C5291CFC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A893C1BE-0DB1-4828-8B31-F920ADF32ED9}" type="sibTrans" cxnId="{8849AED4-6856-4776-B412-D8F7C5291CFC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CD75BF9C-2987-498A-8AB9-E1A284516930}">
      <dgm:prSet custT="1"/>
      <dgm:spPr/>
      <dgm:t>
        <a:bodyPr/>
        <a:lstStyle/>
        <a:p>
          <a:r>
            <a:rPr lang="es-AR" sz="2000" b="1" dirty="0" smtClean="0">
              <a:latin typeface="Calibri" pitchFamily="34" charset="0"/>
              <a:cs typeface="Calibri" pitchFamily="34" charset="0"/>
            </a:rPr>
            <a:t>Domicilio Fiscal</a:t>
          </a:r>
        </a:p>
      </dgm:t>
    </dgm:pt>
    <dgm:pt modelId="{621FCC2F-A7FD-4FC7-A5CF-E7128456C6CF}" type="parTrans" cxnId="{8CA88A9A-31F9-4B78-8643-20C87E097B70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8DD43F15-298A-4E5B-9A52-E2B08A814FF3}" type="sibTrans" cxnId="{8CA88A9A-31F9-4B78-8643-20C87E097B70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66268079-A5CD-467E-A883-FBCFAE0DAC45}">
      <dgm:prSet custT="1"/>
      <dgm:spPr/>
      <dgm:t>
        <a:bodyPr/>
        <a:lstStyle/>
        <a:p>
          <a:r>
            <a:rPr lang="es-AR" sz="2000" b="1" dirty="0" smtClean="0">
              <a:latin typeface="Calibri" pitchFamily="34" charset="0"/>
              <a:cs typeface="Calibri" pitchFamily="34" charset="0"/>
            </a:rPr>
            <a:t>Establecimientos</a:t>
          </a:r>
        </a:p>
      </dgm:t>
    </dgm:pt>
    <dgm:pt modelId="{F7935B30-672A-40D4-896E-F2BBDFA80873}" type="parTrans" cxnId="{333F7FDC-07DD-4455-8AFC-2ECE4B5F969E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C63FB164-5A2F-463A-A171-4306AFEFDDB3}" type="sibTrans" cxnId="{333F7FDC-07DD-4455-8AFC-2ECE4B5F969E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BBB15277-84FE-476C-AC92-8E133257E884}">
      <dgm:prSet custT="1"/>
      <dgm:spPr/>
      <dgm:t>
        <a:bodyPr/>
        <a:lstStyle/>
        <a:p>
          <a:r>
            <a:rPr lang="es-AR" sz="2000" b="1" dirty="0" smtClean="0">
              <a:latin typeface="Calibri" pitchFamily="34" charset="0"/>
              <a:cs typeface="Calibri" pitchFamily="34" charset="0"/>
            </a:rPr>
            <a:t>Dirección Comercial</a:t>
          </a:r>
        </a:p>
      </dgm:t>
    </dgm:pt>
    <dgm:pt modelId="{7CDE7E79-7B1E-45A9-871C-382C61CA5309}" type="parTrans" cxnId="{F1908AE3-68C6-4BF2-A734-4535F12FA03B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6A2D2379-28D9-4718-8471-95D4F311F27F}" type="sibTrans" cxnId="{F1908AE3-68C6-4BF2-A734-4535F12FA03B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35267790-F99B-48DB-879F-9B75A55CC39F}">
      <dgm:prSet custT="1"/>
      <dgm:spPr/>
      <dgm:t>
        <a:bodyPr/>
        <a:lstStyle/>
        <a:p>
          <a:r>
            <a:rPr lang="es-AR" sz="2000" b="1" dirty="0" smtClean="0">
              <a:latin typeface="Calibri" pitchFamily="34" charset="0"/>
              <a:cs typeface="Calibri" pitchFamily="34" charset="0"/>
            </a:rPr>
            <a:t>Autorizaciones</a:t>
          </a:r>
        </a:p>
      </dgm:t>
    </dgm:pt>
    <dgm:pt modelId="{FB1E8F30-F7C2-4048-A7DF-A42A43AF2DC0}" type="parTrans" cxnId="{5C3F97C7-507B-4F39-BFE3-531CB4911056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34184B41-2CEB-4C71-AAF7-A2A99BCD936F}" type="sibTrans" cxnId="{5C3F97C7-507B-4F39-BFE3-531CB4911056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0CDAE304-1A94-4062-975D-729DCBAAD355}">
      <dgm:prSet custT="1"/>
      <dgm:spPr/>
      <dgm:t>
        <a:bodyPr/>
        <a:lstStyle/>
        <a:p>
          <a:r>
            <a:rPr lang="es-AR" sz="2000" b="1" dirty="0" smtClean="0">
              <a:latin typeface="Calibri" pitchFamily="34" charset="0"/>
              <a:cs typeface="Calibri" pitchFamily="34" charset="0"/>
            </a:rPr>
            <a:t>Habilitaciones</a:t>
          </a:r>
        </a:p>
      </dgm:t>
    </dgm:pt>
    <dgm:pt modelId="{2FC3214B-CB17-451D-BE07-E713A8816BE2}" type="parTrans" cxnId="{1A3C0DEA-6E40-4658-8122-461DB58E37FF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684CC4DB-1C3D-412C-8F14-060B098B2BA0}" type="sibTrans" cxnId="{1A3C0DEA-6E40-4658-8122-461DB58E37FF}">
      <dgm:prSet/>
      <dgm:spPr/>
      <dgm:t>
        <a:bodyPr/>
        <a:lstStyle/>
        <a:p>
          <a:endParaRPr lang="es-GT" sz="2000">
            <a:latin typeface="Calibri" pitchFamily="34" charset="0"/>
            <a:cs typeface="Calibri" pitchFamily="34" charset="0"/>
          </a:endParaRPr>
        </a:p>
      </dgm:t>
    </dgm:pt>
    <dgm:pt modelId="{A80EE3F3-79C7-4F81-A29B-DF904D58A352}" type="pres">
      <dgm:prSet presAssocID="{8FA3419B-BB1F-4DB6-97B2-BB87956D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5FE57DD-92A0-40E3-9038-26FF10DCA12A}" type="pres">
      <dgm:prSet presAssocID="{13743EA0-F554-421B-9C83-87E9FABBB5E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2504C70-0C66-438F-8087-75C46BDE3675}" type="pres">
      <dgm:prSet presAssocID="{73EFFC8A-1093-4A5B-AABC-F650673E7BAA}" presName="spacer" presStyleCnt="0"/>
      <dgm:spPr/>
    </dgm:pt>
    <dgm:pt modelId="{FC8CF8ED-099C-42DE-A44B-28E209DC5D78}" type="pres">
      <dgm:prSet presAssocID="{532A50B2-8DC6-4019-8802-DE5ABE6DA8E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EA899A-540A-4B87-A498-0CCFACE4BE9E}" type="pres">
      <dgm:prSet presAssocID="{17F2346D-1F2A-4289-9D66-F3930122486B}" presName="spacer" presStyleCnt="0"/>
      <dgm:spPr/>
    </dgm:pt>
    <dgm:pt modelId="{702E9C23-63BD-4293-9017-872EF650D607}" type="pres">
      <dgm:prSet presAssocID="{411D2784-C0D4-4D84-9268-B5FA52BD4A3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7999ED5-B312-4498-B437-15B479E5E932}" type="pres">
      <dgm:prSet presAssocID="{A893C1BE-0DB1-4828-8B31-F920ADF32ED9}" presName="spacer" presStyleCnt="0"/>
      <dgm:spPr/>
    </dgm:pt>
    <dgm:pt modelId="{237F2E1B-A919-4499-ABB2-9E6593A4C12E}" type="pres">
      <dgm:prSet presAssocID="{CD75BF9C-2987-498A-8AB9-E1A28451693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1B17B7B-E453-4D22-B6FA-91AF8E7972C7}" type="pres">
      <dgm:prSet presAssocID="{8DD43F15-298A-4E5B-9A52-E2B08A814FF3}" presName="spacer" presStyleCnt="0"/>
      <dgm:spPr/>
    </dgm:pt>
    <dgm:pt modelId="{F50BFAD3-AF64-41BC-A879-2BD86370426C}" type="pres">
      <dgm:prSet presAssocID="{66268079-A5CD-467E-A883-FBCFAE0DAC4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4A641B8-A5E9-4835-8D63-A4D912E1D104}" type="pres">
      <dgm:prSet presAssocID="{C63FB164-5A2F-463A-A171-4306AFEFDDB3}" presName="spacer" presStyleCnt="0"/>
      <dgm:spPr/>
    </dgm:pt>
    <dgm:pt modelId="{4A4141FC-648E-4C79-BBC7-389FF51D4D4F}" type="pres">
      <dgm:prSet presAssocID="{BBB15277-84FE-476C-AC92-8E133257E88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AF791D2-4EE3-4637-AC5B-A2C5ACF4EF77}" type="pres">
      <dgm:prSet presAssocID="{6A2D2379-28D9-4718-8471-95D4F311F27F}" presName="spacer" presStyleCnt="0"/>
      <dgm:spPr/>
    </dgm:pt>
    <dgm:pt modelId="{D3B1BEED-01ED-49B9-8703-A0036D9D2320}" type="pres">
      <dgm:prSet presAssocID="{35267790-F99B-48DB-879F-9B75A55CC39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5BD4AEE-49EA-4416-A5D9-21271A13BC85}" type="pres">
      <dgm:prSet presAssocID="{34184B41-2CEB-4C71-AAF7-A2A99BCD936F}" presName="spacer" presStyleCnt="0"/>
      <dgm:spPr/>
    </dgm:pt>
    <dgm:pt modelId="{10CD24BE-3D4A-40DD-9E8E-A240EAC59382}" type="pres">
      <dgm:prSet presAssocID="{0CDAE304-1A94-4062-975D-729DCBAAD35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917492F-EA27-4CD3-B5AD-9AAFCA2B8D80}" type="presOf" srcId="{13743EA0-F554-421B-9C83-87E9FABBB5E4}" destId="{65FE57DD-92A0-40E3-9038-26FF10DCA12A}" srcOrd="0" destOrd="0" presId="urn:microsoft.com/office/officeart/2005/8/layout/vList2"/>
    <dgm:cxn modelId="{17D6F538-2D86-451F-91B4-14E921EE8C72}" srcId="{8FA3419B-BB1F-4DB6-97B2-BB87956D470A}" destId="{532A50B2-8DC6-4019-8802-DE5ABE6DA8E6}" srcOrd="1" destOrd="0" parTransId="{DB052DB3-8477-41E6-932F-1686A012252D}" sibTransId="{17F2346D-1F2A-4289-9D66-F3930122486B}"/>
    <dgm:cxn modelId="{AB9CBAB9-6E56-4937-B1E5-220F76E8BBD2}" type="presOf" srcId="{0CDAE304-1A94-4062-975D-729DCBAAD355}" destId="{10CD24BE-3D4A-40DD-9E8E-A240EAC59382}" srcOrd="0" destOrd="0" presId="urn:microsoft.com/office/officeart/2005/8/layout/vList2"/>
    <dgm:cxn modelId="{C7CBE3CE-416B-43BB-8BAE-69209494C450}" type="presOf" srcId="{CD75BF9C-2987-498A-8AB9-E1A284516930}" destId="{237F2E1B-A919-4499-ABB2-9E6593A4C12E}" srcOrd="0" destOrd="0" presId="urn:microsoft.com/office/officeart/2005/8/layout/vList2"/>
    <dgm:cxn modelId="{52090AC5-B1C7-4236-9696-50E5E8ABC52C}" type="presOf" srcId="{532A50B2-8DC6-4019-8802-DE5ABE6DA8E6}" destId="{FC8CF8ED-099C-42DE-A44B-28E209DC5D78}" srcOrd="0" destOrd="0" presId="urn:microsoft.com/office/officeart/2005/8/layout/vList2"/>
    <dgm:cxn modelId="{5C3F97C7-507B-4F39-BFE3-531CB4911056}" srcId="{8FA3419B-BB1F-4DB6-97B2-BB87956D470A}" destId="{35267790-F99B-48DB-879F-9B75A55CC39F}" srcOrd="6" destOrd="0" parTransId="{FB1E8F30-F7C2-4048-A7DF-A42A43AF2DC0}" sibTransId="{34184B41-2CEB-4C71-AAF7-A2A99BCD936F}"/>
    <dgm:cxn modelId="{87C02DDA-65E9-4B31-83ED-4AF6520787F0}" type="presOf" srcId="{66268079-A5CD-467E-A883-FBCFAE0DAC45}" destId="{F50BFAD3-AF64-41BC-A879-2BD86370426C}" srcOrd="0" destOrd="0" presId="urn:microsoft.com/office/officeart/2005/8/layout/vList2"/>
    <dgm:cxn modelId="{1A3C0DEA-6E40-4658-8122-461DB58E37FF}" srcId="{8FA3419B-BB1F-4DB6-97B2-BB87956D470A}" destId="{0CDAE304-1A94-4062-975D-729DCBAAD355}" srcOrd="7" destOrd="0" parTransId="{2FC3214B-CB17-451D-BE07-E713A8816BE2}" sibTransId="{684CC4DB-1C3D-412C-8F14-060B098B2BA0}"/>
    <dgm:cxn modelId="{B3DC369B-54F7-44F3-91EA-693AB12D8B9E}" srcId="{8FA3419B-BB1F-4DB6-97B2-BB87956D470A}" destId="{13743EA0-F554-421B-9C83-87E9FABBB5E4}" srcOrd="0" destOrd="0" parTransId="{9F60D7AE-D9BE-4320-ABE8-D0A7BACBD93E}" sibTransId="{73EFFC8A-1093-4A5B-AABC-F650673E7BAA}"/>
    <dgm:cxn modelId="{B5AD54B3-492C-4950-ACB2-497E9F7902FA}" type="presOf" srcId="{BBB15277-84FE-476C-AC92-8E133257E884}" destId="{4A4141FC-648E-4C79-BBC7-389FF51D4D4F}" srcOrd="0" destOrd="0" presId="urn:microsoft.com/office/officeart/2005/8/layout/vList2"/>
    <dgm:cxn modelId="{F1908AE3-68C6-4BF2-A734-4535F12FA03B}" srcId="{8FA3419B-BB1F-4DB6-97B2-BB87956D470A}" destId="{BBB15277-84FE-476C-AC92-8E133257E884}" srcOrd="5" destOrd="0" parTransId="{7CDE7E79-7B1E-45A9-871C-382C61CA5309}" sibTransId="{6A2D2379-28D9-4718-8471-95D4F311F27F}"/>
    <dgm:cxn modelId="{8849AED4-6856-4776-B412-D8F7C5291CFC}" srcId="{8FA3419B-BB1F-4DB6-97B2-BB87956D470A}" destId="{411D2784-C0D4-4D84-9268-B5FA52BD4A34}" srcOrd="2" destOrd="0" parTransId="{8942B4AD-FB88-4103-AA38-8EAD5E1A103C}" sibTransId="{A893C1BE-0DB1-4828-8B31-F920ADF32ED9}"/>
    <dgm:cxn modelId="{B9181481-10AB-4540-BAB5-1AF1D4373F3D}" type="presOf" srcId="{411D2784-C0D4-4D84-9268-B5FA52BD4A34}" destId="{702E9C23-63BD-4293-9017-872EF650D607}" srcOrd="0" destOrd="0" presId="urn:microsoft.com/office/officeart/2005/8/layout/vList2"/>
    <dgm:cxn modelId="{1E8F35DC-321F-4701-AF7B-5432CD78A5EC}" type="presOf" srcId="{35267790-F99B-48DB-879F-9B75A55CC39F}" destId="{D3B1BEED-01ED-49B9-8703-A0036D9D2320}" srcOrd="0" destOrd="0" presId="urn:microsoft.com/office/officeart/2005/8/layout/vList2"/>
    <dgm:cxn modelId="{8CA88A9A-31F9-4B78-8643-20C87E097B70}" srcId="{8FA3419B-BB1F-4DB6-97B2-BB87956D470A}" destId="{CD75BF9C-2987-498A-8AB9-E1A284516930}" srcOrd="3" destOrd="0" parTransId="{621FCC2F-A7FD-4FC7-A5CF-E7128456C6CF}" sibTransId="{8DD43F15-298A-4E5B-9A52-E2B08A814FF3}"/>
    <dgm:cxn modelId="{AB1EEA76-4766-49F9-8347-B2D4B223EC84}" type="presOf" srcId="{8FA3419B-BB1F-4DB6-97B2-BB87956D470A}" destId="{A80EE3F3-79C7-4F81-A29B-DF904D58A352}" srcOrd="0" destOrd="0" presId="urn:microsoft.com/office/officeart/2005/8/layout/vList2"/>
    <dgm:cxn modelId="{333F7FDC-07DD-4455-8AFC-2ECE4B5F969E}" srcId="{8FA3419B-BB1F-4DB6-97B2-BB87956D470A}" destId="{66268079-A5CD-467E-A883-FBCFAE0DAC45}" srcOrd="4" destOrd="0" parTransId="{F7935B30-672A-40D4-896E-F2BBDFA80873}" sibTransId="{C63FB164-5A2F-463A-A171-4306AFEFDDB3}"/>
    <dgm:cxn modelId="{E83F89FB-9852-4BBC-B481-63989BA7595F}" type="presParOf" srcId="{A80EE3F3-79C7-4F81-A29B-DF904D58A352}" destId="{65FE57DD-92A0-40E3-9038-26FF10DCA12A}" srcOrd="0" destOrd="0" presId="urn:microsoft.com/office/officeart/2005/8/layout/vList2"/>
    <dgm:cxn modelId="{C49E7534-CB7E-40F8-8F45-DB77D5F59BAD}" type="presParOf" srcId="{A80EE3F3-79C7-4F81-A29B-DF904D58A352}" destId="{B2504C70-0C66-438F-8087-75C46BDE3675}" srcOrd="1" destOrd="0" presId="urn:microsoft.com/office/officeart/2005/8/layout/vList2"/>
    <dgm:cxn modelId="{E05DC9CE-35A4-4B20-A8FC-F2A01EB6D797}" type="presParOf" srcId="{A80EE3F3-79C7-4F81-A29B-DF904D58A352}" destId="{FC8CF8ED-099C-42DE-A44B-28E209DC5D78}" srcOrd="2" destOrd="0" presId="urn:microsoft.com/office/officeart/2005/8/layout/vList2"/>
    <dgm:cxn modelId="{093B751E-ADDA-41E7-A36C-301AFA07AEF7}" type="presParOf" srcId="{A80EE3F3-79C7-4F81-A29B-DF904D58A352}" destId="{19EA899A-540A-4B87-A498-0CCFACE4BE9E}" srcOrd="3" destOrd="0" presId="urn:microsoft.com/office/officeart/2005/8/layout/vList2"/>
    <dgm:cxn modelId="{412815C0-B6F3-45FD-B826-77612F700E9B}" type="presParOf" srcId="{A80EE3F3-79C7-4F81-A29B-DF904D58A352}" destId="{702E9C23-63BD-4293-9017-872EF650D607}" srcOrd="4" destOrd="0" presId="urn:microsoft.com/office/officeart/2005/8/layout/vList2"/>
    <dgm:cxn modelId="{A977BAC9-8918-4E86-9FD9-9799FBAEE5CF}" type="presParOf" srcId="{A80EE3F3-79C7-4F81-A29B-DF904D58A352}" destId="{27999ED5-B312-4498-B437-15B479E5E932}" srcOrd="5" destOrd="0" presId="urn:microsoft.com/office/officeart/2005/8/layout/vList2"/>
    <dgm:cxn modelId="{D4D81CFC-06BA-4B6A-BCC3-099413C88605}" type="presParOf" srcId="{A80EE3F3-79C7-4F81-A29B-DF904D58A352}" destId="{237F2E1B-A919-4499-ABB2-9E6593A4C12E}" srcOrd="6" destOrd="0" presId="urn:microsoft.com/office/officeart/2005/8/layout/vList2"/>
    <dgm:cxn modelId="{CE7314AD-DE9F-4F77-B6D6-2AA1825E756A}" type="presParOf" srcId="{A80EE3F3-79C7-4F81-A29B-DF904D58A352}" destId="{A1B17B7B-E453-4D22-B6FA-91AF8E7972C7}" srcOrd="7" destOrd="0" presId="urn:microsoft.com/office/officeart/2005/8/layout/vList2"/>
    <dgm:cxn modelId="{907661B0-7E32-4A7A-84C5-5333D5913253}" type="presParOf" srcId="{A80EE3F3-79C7-4F81-A29B-DF904D58A352}" destId="{F50BFAD3-AF64-41BC-A879-2BD86370426C}" srcOrd="8" destOrd="0" presId="urn:microsoft.com/office/officeart/2005/8/layout/vList2"/>
    <dgm:cxn modelId="{41529FBC-7C44-4B8A-B572-0749EF70CE19}" type="presParOf" srcId="{A80EE3F3-79C7-4F81-A29B-DF904D58A352}" destId="{54A641B8-A5E9-4835-8D63-A4D912E1D104}" srcOrd="9" destOrd="0" presId="urn:microsoft.com/office/officeart/2005/8/layout/vList2"/>
    <dgm:cxn modelId="{0F6470FE-2AD3-452E-8CFA-A778420D26B9}" type="presParOf" srcId="{A80EE3F3-79C7-4F81-A29B-DF904D58A352}" destId="{4A4141FC-648E-4C79-BBC7-389FF51D4D4F}" srcOrd="10" destOrd="0" presId="urn:microsoft.com/office/officeart/2005/8/layout/vList2"/>
    <dgm:cxn modelId="{3603FAFC-3FD3-4AFB-A05A-AA1720C9F742}" type="presParOf" srcId="{A80EE3F3-79C7-4F81-A29B-DF904D58A352}" destId="{EAF791D2-4EE3-4637-AC5B-A2C5ACF4EF77}" srcOrd="11" destOrd="0" presId="urn:microsoft.com/office/officeart/2005/8/layout/vList2"/>
    <dgm:cxn modelId="{F9CB52D5-701C-4FC1-A60B-A7FBF933CA1E}" type="presParOf" srcId="{A80EE3F3-79C7-4F81-A29B-DF904D58A352}" destId="{D3B1BEED-01ED-49B9-8703-A0036D9D2320}" srcOrd="12" destOrd="0" presId="urn:microsoft.com/office/officeart/2005/8/layout/vList2"/>
    <dgm:cxn modelId="{154647B3-7976-47D3-BF17-BE3CDB439E8F}" type="presParOf" srcId="{A80EE3F3-79C7-4F81-A29B-DF904D58A352}" destId="{95BD4AEE-49EA-4416-A5D9-21271A13BC85}" srcOrd="13" destOrd="0" presId="urn:microsoft.com/office/officeart/2005/8/layout/vList2"/>
    <dgm:cxn modelId="{72A648A3-C48C-4B1C-8067-3659CD1B5046}" type="presParOf" srcId="{A80EE3F3-79C7-4F81-A29B-DF904D58A352}" destId="{10CD24BE-3D4A-40DD-9E8E-A240EAC59382}" srcOrd="14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2D7383-5CE3-43F1-8AF3-17330598B0E4}" type="doc">
      <dgm:prSet loTypeId="urn:microsoft.com/office/officeart/2005/8/layout/list1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E357D867-991A-457D-84AB-44D670C6838C}">
      <dgm:prSet phldrT="[Texto]" custT="1"/>
      <dgm:spPr/>
      <dgm:t>
        <a:bodyPr/>
        <a:lstStyle/>
        <a:p>
          <a:r>
            <a:rPr lang="es-GT" sz="2400" dirty="0" smtClean="0">
              <a:latin typeface="Calibri" pitchFamily="34" charset="0"/>
              <a:cs typeface="Calibri" pitchFamily="34" charset="0"/>
            </a:rPr>
            <a:t>Persona individual </a:t>
          </a:r>
          <a:endParaRPr lang="es-GT" sz="2400" dirty="0">
            <a:latin typeface="Calibri" pitchFamily="34" charset="0"/>
            <a:cs typeface="Calibri" pitchFamily="34" charset="0"/>
          </a:endParaRPr>
        </a:p>
      </dgm:t>
    </dgm:pt>
    <dgm:pt modelId="{5558851B-E7E0-428B-8C62-922738B9C354}" type="parTrans" cxnId="{E328EA06-F3CF-4147-B300-9452F858B1C1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48133899-DDF3-47BE-BADF-E57BC7A32134}" type="sibTrans" cxnId="{E328EA06-F3CF-4147-B300-9452F858B1C1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38EB434A-8CAE-4C3C-8FA9-D2ACE564917C}">
      <dgm:prSet custT="1"/>
      <dgm:spPr/>
      <dgm:t>
        <a:bodyPr/>
        <a:lstStyle/>
        <a:p>
          <a:r>
            <a:rPr lang="es-AR" sz="1800" dirty="0" smtClean="0">
              <a:latin typeface="Calibri" pitchFamily="34" charset="0"/>
              <a:cs typeface="Calibri" pitchFamily="34" charset="0"/>
            </a:rPr>
            <a:t>Documento de Identificación</a:t>
          </a:r>
        </a:p>
      </dgm:t>
    </dgm:pt>
    <dgm:pt modelId="{8768F416-FF6C-424E-B19B-ABACC6710FE5}" type="parTrans" cxnId="{28C86E3E-251E-4156-B51C-614DAAB6D303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1AB2BE29-8DCD-4A40-9028-B6A77E7DCBDB}" type="sibTrans" cxnId="{28C86E3E-251E-4156-B51C-614DAAB6D303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9933EBD6-B282-45E8-BC0C-84E44EB571F1}">
      <dgm:prSet custT="1"/>
      <dgm:spPr/>
      <dgm:t>
        <a:bodyPr/>
        <a:lstStyle/>
        <a:p>
          <a:r>
            <a:rPr lang="es-AR" sz="1800" b="1" dirty="0" smtClean="0">
              <a:latin typeface="Calibri" pitchFamily="34" charset="0"/>
              <a:cs typeface="Calibri" pitchFamily="34" charset="0"/>
            </a:rPr>
            <a:t>Factura por servicios (Agua, Luz, Teléfono, Arrendamiento o Contrato de Arrendamiento)</a:t>
          </a:r>
        </a:p>
      </dgm:t>
    </dgm:pt>
    <dgm:pt modelId="{A3FF3193-91DB-4DC8-9BD4-B5D019E57A03}" type="parTrans" cxnId="{D6861B8C-C044-4BE1-BA13-6AAF0C0B6814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79474D1C-2D57-4763-A334-B64C35B3F357}" type="sibTrans" cxnId="{D6861B8C-C044-4BE1-BA13-6AAF0C0B6814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B2379497-9115-4E6B-B8C5-04AF6F7DD567}">
      <dgm:prSet custT="1"/>
      <dgm:spPr/>
      <dgm:t>
        <a:bodyPr/>
        <a:lstStyle/>
        <a:p>
          <a:r>
            <a:rPr lang="es-AR" sz="2400" b="1" dirty="0" smtClean="0">
              <a:latin typeface="Calibri" pitchFamily="34" charset="0"/>
              <a:cs typeface="Calibri" pitchFamily="34" charset="0"/>
            </a:rPr>
            <a:t>Persona Jurídica Lucrativa</a:t>
          </a:r>
        </a:p>
      </dgm:t>
    </dgm:pt>
    <dgm:pt modelId="{5AA0B3AF-7E77-4875-9AC4-654FC14CDB2C}" type="parTrans" cxnId="{94F83B47-8A55-4869-B58C-C0E942CFF960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14381131-599C-476B-ADB6-3EC596951A0E}" type="sibTrans" cxnId="{94F83B47-8A55-4869-B58C-C0E942CFF960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2D2A51B1-7F38-40BB-91AE-69F089A4B22C}">
      <dgm:prSet custT="1"/>
      <dgm:spPr/>
      <dgm:t>
        <a:bodyPr/>
        <a:lstStyle/>
        <a:p>
          <a:r>
            <a:rPr lang="es-AR" sz="1800" dirty="0" smtClean="0">
              <a:latin typeface="Calibri" pitchFamily="34" charset="0"/>
              <a:cs typeface="Calibri" pitchFamily="34" charset="0"/>
            </a:rPr>
            <a:t>Documento de identificación del representante legal.</a:t>
          </a:r>
        </a:p>
      </dgm:t>
    </dgm:pt>
    <dgm:pt modelId="{15407CC9-0CE5-43B3-B03E-3CE551E5C41C}" type="parTrans" cxnId="{CBE2347D-93AF-462E-BF2B-98A9CD81CE94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90DB92E9-3B2E-43AA-AA1A-058986847B13}" type="sibTrans" cxnId="{CBE2347D-93AF-462E-BF2B-98A9CD81CE94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6A21A1EA-4D51-4389-9941-F461B3B97A15}">
      <dgm:prSet custT="1"/>
      <dgm:spPr/>
      <dgm:t>
        <a:bodyPr/>
        <a:lstStyle/>
        <a:p>
          <a:r>
            <a:rPr lang="es-AR" sz="1800" b="1" dirty="0" smtClean="0">
              <a:latin typeface="Calibri" pitchFamily="34" charset="0"/>
              <a:cs typeface="Calibri" pitchFamily="34" charset="0"/>
            </a:rPr>
            <a:t>Factura por servicios (Agua, Luz, Teléfono, Arrendamiento o Contrato de Arrendamiento).</a:t>
          </a:r>
        </a:p>
      </dgm:t>
    </dgm:pt>
    <dgm:pt modelId="{4CEE59AC-1F91-4CFF-9219-4CF9AC9153FC}" type="parTrans" cxnId="{F3619A6F-4FE1-4EA7-B850-7F6590297F69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8F22B736-CA5A-4E6A-A18F-C375C6E4931C}" type="sibTrans" cxnId="{F3619A6F-4FE1-4EA7-B850-7F6590297F69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32AD9925-CE96-40B2-A80F-D9522D408F74}">
      <dgm:prSet custT="1"/>
      <dgm:spPr/>
      <dgm:t>
        <a:bodyPr/>
        <a:lstStyle/>
        <a:p>
          <a:r>
            <a:rPr lang="es-AR" sz="1800" dirty="0" smtClean="0">
              <a:latin typeface="Calibri" pitchFamily="34" charset="0"/>
              <a:cs typeface="Calibri" pitchFamily="34" charset="0"/>
            </a:rPr>
            <a:t>Testimonio de escritura pública de constitución.</a:t>
          </a:r>
        </a:p>
      </dgm:t>
    </dgm:pt>
    <dgm:pt modelId="{E877C15C-6CC5-436A-BBA1-5E30E7323AC8}" type="parTrans" cxnId="{BBF2FA91-A0D3-4F5B-A1AB-BB4F22DE78D1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C7B91C41-D84C-4272-8A75-45B71E7E5FBA}" type="sibTrans" cxnId="{BBF2FA91-A0D3-4F5B-A1AB-BB4F22DE78D1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5B7D8DF0-9292-4758-9FCD-B0D18E1C5F54}">
      <dgm:prSet custT="1"/>
      <dgm:spPr/>
      <dgm:t>
        <a:bodyPr/>
        <a:lstStyle/>
        <a:p>
          <a:r>
            <a:rPr lang="es-AR" sz="1800" dirty="0" smtClean="0">
              <a:latin typeface="Calibri" pitchFamily="34" charset="0"/>
              <a:cs typeface="Calibri" pitchFamily="34" charset="0"/>
            </a:rPr>
            <a:t>Nombramiento del representante legal.</a:t>
          </a:r>
        </a:p>
      </dgm:t>
    </dgm:pt>
    <dgm:pt modelId="{8A4E9CF9-CD04-4DEB-872C-1283C2424AAC}" type="parTrans" cxnId="{D768D8BB-4749-41BF-AEA8-C59E1C241B07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391CD718-5B26-46E0-8E9F-AF475E6FEEEF}" type="sibTrans" cxnId="{D768D8BB-4749-41BF-AEA8-C59E1C241B07}">
      <dgm:prSet/>
      <dgm:spPr/>
      <dgm:t>
        <a:bodyPr/>
        <a:lstStyle/>
        <a:p>
          <a:endParaRPr lang="es-GT" sz="2400">
            <a:latin typeface="Calibri" pitchFamily="34" charset="0"/>
            <a:cs typeface="Calibri" pitchFamily="34" charset="0"/>
          </a:endParaRPr>
        </a:p>
      </dgm:t>
    </dgm:pt>
    <dgm:pt modelId="{86030ADE-8DCE-438B-943F-14C1397B5CA2}" type="pres">
      <dgm:prSet presAssocID="{022D7383-5CE3-43F1-8AF3-17330598B0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44910A03-D841-4E2A-83DD-80201A5B8B66}" type="pres">
      <dgm:prSet presAssocID="{E357D867-991A-457D-84AB-44D670C6838C}" presName="parentLin" presStyleCnt="0"/>
      <dgm:spPr/>
    </dgm:pt>
    <dgm:pt modelId="{5699130E-9D6B-47A4-9DB9-4468C6F29A7E}" type="pres">
      <dgm:prSet presAssocID="{E357D867-991A-457D-84AB-44D670C6838C}" presName="parentLeftMargin" presStyleLbl="node1" presStyleIdx="0" presStyleCnt="2"/>
      <dgm:spPr/>
      <dgm:t>
        <a:bodyPr/>
        <a:lstStyle/>
        <a:p>
          <a:endParaRPr lang="es-GT"/>
        </a:p>
      </dgm:t>
    </dgm:pt>
    <dgm:pt modelId="{AF18E70B-EE43-4324-8725-792CCCE5B1F5}" type="pres">
      <dgm:prSet presAssocID="{E357D867-991A-457D-84AB-44D670C683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4B67A0D-2A4B-4B43-9A45-B379177262FD}" type="pres">
      <dgm:prSet presAssocID="{E357D867-991A-457D-84AB-44D670C6838C}" presName="negativeSpace" presStyleCnt="0"/>
      <dgm:spPr/>
    </dgm:pt>
    <dgm:pt modelId="{38264145-F99B-481C-834E-8EBEECE8F7CA}" type="pres">
      <dgm:prSet presAssocID="{E357D867-991A-457D-84AB-44D670C6838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7A54EF5-A502-4ADE-9974-3AF3206C49E0}" type="pres">
      <dgm:prSet presAssocID="{48133899-DDF3-47BE-BADF-E57BC7A32134}" presName="spaceBetweenRectangles" presStyleCnt="0"/>
      <dgm:spPr/>
    </dgm:pt>
    <dgm:pt modelId="{E63FAACA-394B-4DA9-9FAA-39E066DAA0F4}" type="pres">
      <dgm:prSet presAssocID="{B2379497-9115-4E6B-B8C5-04AF6F7DD567}" presName="parentLin" presStyleCnt="0"/>
      <dgm:spPr/>
    </dgm:pt>
    <dgm:pt modelId="{78E4B8DE-23A5-4172-A773-1AE508316D5E}" type="pres">
      <dgm:prSet presAssocID="{B2379497-9115-4E6B-B8C5-04AF6F7DD567}" presName="parentLeftMargin" presStyleLbl="node1" presStyleIdx="0" presStyleCnt="2"/>
      <dgm:spPr/>
      <dgm:t>
        <a:bodyPr/>
        <a:lstStyle/>
        <a:p>
          <a:endParaRPr lang="es-GT"/>
        </a:p>
      </dgm:t>
    </dgm:pt>
    <dgm:pt modelId="{2D2210B7-799D-409D-8CC4-860F2D8B52AE}" type="pres">
      <dgm:prSet presAssocID="{B2379497-9115-4E6B-B8C5-04AF6F7DD5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6470CCB-E4B9-4202-9F69-6A27AC68E72D}" type="pres">
      <dgm:prSet presAssocID="{B2379497-9115-4E6B-B8C5-04AF6F7DD567}" presName="negativeSpace" presStyleCnt="0"/>
      <dgm:spPr/>
    </dgm:pt>
    <dgm:pt modelId="{5CB0DA20-E783-4734-83F6-872E40BC273A}" type="pres">
      <dgm:prSet presAssocID="{B2379497-9115-4E6B-B8C5-04AF6F7DD56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53246813-2D4A-4A54-97AB-088270F93237}" type="presOf" srcId="{E357D867-991A-457D-84AB-44D670C6838C}" destId="{AF18E70B-EE43-4324-8725-792CCCE5B1F5}" srcOrd="1" destOrd="0" presId="urn:microsoft.com/office/officeart/2005/8/layout/list1"/>
    <dgm:cxn modelId="{352021DC-4844-49E9-835F-CB0A618DD813}" type="presOf" srcId="{E357D867-991A-457D-84AB-44D670C6838C}" destId="{5699130E-9D6B-47A4-9DB9-4468C6F29A7E}" srcOrd="0" destOrd="0" presId="urn:microsoft.com/office/officeart/2005/8/layout/list1"/>
    <dgm:cxn modelId="{CBE2347D-93AF-462E-BF2B-98A9CD81CE94}" srcId="{B2379497-9115-4E6B-B8C5-04AF6F7DD567}" destId="{2D2A51B1-7F38-40BB-91AE-69F089A4B22C}" srcOrd="0" destOrd="0" parTransId="{15407CC9-0CE5-43B3-B03E-3CE551E5C41C}" sibTransId="{90DB92E9-3B2E-43AA-AA1A-058986847B13}"/>
    <dgm:cxn modelId="{7531E185-4CB4-4BD9-9D69-1417A9675648}" type="presOf" srcId="{B2379497-9115-4E6B-B8C5-04AF6F7DD567}" destId="{78E4B8DE-23A5-4172-A773-1AE508316D5E}" srcOrd="0" destOrd="0" presId="urn:microsoft.com/office/officeart/2005/8/layout/list1"/>
    <dgm:cxn modelId="{D6861B8C-C044-4BE1-BA13-6AAF0C0B6814}" srcId="{E357D867-991A-457D-84AB-44D670C6838C}" destId="{9933EBD6-B282-45E8-BC0C-84E44EB571F1}" srcOrd="1" destOrd="0" parTransId="{A3FF3193-91DB-4DC8-9BD4-B5D019E57A03}" sibTransId="{79474D1C-2D57-4763-A334-B64C35B3F357}"/>
    <dgm:cxn modelId="{E328EA06-F3CF-4147-B300-9452F858B1C1}" srcId="{022D7383-5CE3-43F1-8AF3-17330598B0E4}" destId="{E357D867-991A-457D-84AB-44D670C6838C}" srcOrd="0" destOrd="0" parTransId="{5558851B-E7E0-428B-8C62-922738B9C354}" sibTransId="{48133899-DDF3-47BE-BADF-E57BC7A32134}"/>
    <dgm:cxn modelId="{A64227AA-0524-41E0-A8DD-B1C6EF28F8C0}" type="presOf" srcId="{9933EBD6-B282-45E8-BC0C-84E44EB571F1}" destId="{38264145-F99B-481C-834E-8EBEECE8F7CA}" srcOrd="0" destOrd="1" presId="urn:microsoft.com/office/officeart/2005/8/layout/list1"/>
    <dgm:cxn modelId="{79CABD92-88C3-4F7B-B2FC-19F2C8DDC39C}" type="presOf" srcId="{2D2A51B1-7F38-40BB-91AE-69F089A4B22C}" destId="{5CB0DA20-E783-4734-83F6-872E40BC273A}" srcOrd="0" destOrd="0" presId="urn:microsoft.com/office/officeart/2005/8/layout/list1"/>
    <dgm:cxn modelId="{F3619A6F-4FE1-4EA7-B850-7F6590297F69}" srcId="{B2379497-9115-4E6B-B8C5-04AF6F7DD567}" destId="{6A21A1EA-4D51-4389-9941-F461B3B97A15}" srcOrd="1" destOrd="0" parTransId="{4CEE59AC-1F91-4CFF-9219-4CF9AC9153FC}" sibTransId="{8F22B736-CA5A-4E6A-A18F-C375C6E4931C}"/>
    <dgm:cxn modelId="{1052B98A-D0A9-41E5-B88F-15D940DC24A3}" type="presOf" srcId="{5B7D8DF0-9292-4758-9FCD-B0D18E1C5F54}" destId="{5CB0DA20-E783-4734-83F6-872E40BC273A}" srcOrd="0" destOrd="3" presId="urn:microsoft.com/office/officeart/2005/8/layout/list1"/>
    <dgm:cxn modelId="{92D19024-1192-4705-AAC5-33CF821CF393}" type="presOf" srcId="{38EB434A-8CAE-4C3C-8FA9-D2ACE564917C}" destId="{38264145-F99B-481C-834E-8EBEECE8F7CA}" srcOrd="0" destOrd="0" presId="urn:microsoft.com/office/officeart/2005/8/layout/list1"/>
    <dgm:cxn modelId="{BBF2FA91-A0D3-4F5B-A1AB-BB4F22DE78D1}" srcId="{B2379497-9115-4E6B-B8C5-04AF6F7DD567}" destId="{32AD9925-CE96-40B2-A80F-D9522D408F74}" srcOrd="2" destOrd="0" parTransId="{E877C15C-6CC5-436A-BBA1-5E30E7323AC8}" sibTransId="{C7B91C41-D84C-4272-8A75-45B71E7E5FBA}"/>
    <dgm:cxn modelId="{5FCBBAFE-F1FD-44AC-B788-EA274496253F}" type="presOf" srcId="{B2379497-9115-4E6B-B8C5-04AF6F7DD567}" destId="{2D2210B7-799D-409D-8CC4-860F2D8B52AE}" srcOrd="1" destOrd="0" presId="urn:microsoft.com/office/officeart/2005/8/layout/list1"/>
    <dgm:cxn modelId="{94F83B47-8A55-4869-B58C-C0E942CFF960}" srcId="{022D7383-5CE3-43F1-8AF3-17330598B0E4}" destId="{B2379497-9115-4E6B-B8C5-04AF6F7DD567}" srcOrd="1" destOrd="0" parTransId="{5AA0B3AF-7E77-4875-9AC4-654FC14CDB2C}" sibTransId="{14381131-599C-476B-ADB6-3EC596951A0E}"/>
    <dgm:cxn modelId="{28C86E3E-251E-4156-B51C-614DAAB6D303}" srcId="{E357D867-991A-457D-84AB-44D670C6838C}" destId="{38EB434A-8CAE-4C3C-8FA9-D2ACE564917C}" srcOrd="0" destOrd="0" parTransId="{8768F416-FF6C-424E-B19B-ABACC6710FE5}" sibTransId="{1AB2BE29-8DCD-4A40-9028-B6A77E7DCBDB}"/>
    <dgm:cxn modelId="{D768D8BB-4749-41BF-AEA8-C59E1C241B07}" srcId="{B2379497-9115-4E6B-B8C5-04AF6F7DD567}" destId="{5B7D8DF0-9292-4758-9FCD-B0D18E1C5F54}" srcOrd="3" destOrd="0" parTransId="{8A4E9CF9-CD04-4DEB-872C-1283C2424AAC}" sibTransId="{391CD718-5B26-46E0-8E9F-AF475E6FEEEF}"/>
    <dgm:cxn modelId="{A2EDAA55-DFCD-41F5-80DC-96AF04E1DBCA}" type="presOf" srcId="{32AD9925-CE96-40B2-A80F-D9522D408F74}" destId="{5CB0DA20-E783-4734-83F6-872E40BC273A}" srcOrd="0" destOrd="2" presId="urn:microsoft.com/office/officeart/2005/8/layout/list1"/>
    <dgm:cxn modelId="{6F0CC9FF-8323-4E92-AFE8-560FC9EDEF72}" type="presOf" srcId="{022D7383-5CE3-43F1-8AF3-17330598B0E4}" destId="{86030ADE-8DCE-438B-943F-14C1397B5CA2}" srcOrd="0" destOrd="0" presId="urn:microsoft.com/office/officeart/2005/8/layout/list1"/>
    <dgm:cxn modelId="{88CB5EC5-6DF3-4B42-83AC-1063B63DF4B7}" type="presOf" srcId="{6A21A1EA-4D51-4389-9941-F461B3B97A15}" destId="{5CB0DA20-E783-4734-83F6-872E40BC273A}" srcOrd="0" destOrd="1" presId="urn:microsoft.com/office/officeart/2005/8/layout/list1"/>
    <dgm:cxn modelId="{6B977C4C-34AA-4C66-97DA-A6B5C7D9E633}" type="presParOf" srcId="{86030ADE-8DCE-438B-943F-14C1397B5CA2}" destId="{44910A03-D841-4E2A-83DD-80201A5B8B66}" srcOrd="0" destOrd="0" presId="urn:microsoft.com/office/officeart/2005/8/layout/list1"/>
    <dgm:cxn modelId="{BDEE7674-D91E-4242-BD7A-F07CC18A9868}" type="presParOf" srcId="{44910A03-D841-4E2A-83DD-80201A5B8B66}" destId="{5699130E-9D6B-47A4-9DB9-4468C6F29A7E}" srcOrd="0" destOrd="0" presId="urn:microsoft.com/office/officeart/2005/8/layout/list1"/>
    <dgm:cxn modelId="{6ECE56DC-565A-4E6E-A6FB-1AF44ACBA2C1}" type="presParOf" srcId="{44910A03-D841-4E2A-83DD-80201A5B8B66}" destId="{AF18E70B-EE43-4324-8725-792CCCE5B1F5}" srcOrd="1" destOrd="0" presId="urn:microsoft.com/office/officeart/2005/8/layout/list1"/>
    <dgm:cxn modelId="{01BBFA7C-0E33-4F78-BDC6-095435EDDAF2}" type="presParOf" srcId="{86030ADE-8DCE-438B-943F-14C1397B5CA2}" destId="{E4B67A0D-2A4B-4B43-9A45-B379177262FD}" srcOrd="1" destOrd="0" presId="urn:microsoft.com/office/officeart/2005/8/layout/list1"/>
    <dgm:cxn modelId="{53A6F1A7-342C-4F37-A96F-0F2DCC59B01C}" type="presParOf" srcId="{86030ADE-8DCE-438B-943F-14C1397B5CA2}" destId="{38264145-F99B-481C-834E-8EBEECE8F7CA}" srcOrd="2" destOrd="0" presId="urn:microsoft.com/office/officeart/2005/8/layout/list1"/>
    <dgm:cxn modelId="{A50AE3B5-4BF1-4681-B5EC-6E4CD8241417}" type="presParOf" srcId="{86030ADE-8DCE-438B-943F-14C1397B5CA2}" destId="{37A54EF5-A502-4ADE-9974-3AF3206C49E0}" srcOrd="3" destOrd="0" presId="urn:microsoft.com/office/officeart/2005/8/layout/list1"/>
    <dgm:cxn modelId="{11756D23-CD10-4A86-808A-F73127658E9D}" type="presParOf" srcId="{86030ADE-8DCE-438B-943F-14C1397B5CA2}" destId="{E63FAACA-394B-4DA9-9FAA-39E066DAA0F4}" srcOrd="4" destOrd="0" presId="urn:microsoft.com/office/officeart/2005/8/layout/list1"/>
    <dgm:cxn modelId="{69ED7F3B-B2E9-4CA1-9139-06E14B26D0E2}" type="presParOf" srcId="{E63FAACA-394B-4DA9-9FAA-39E066DAA0F4}" destId="{78E4B8DE-23A5-4172-A773-1AE508316D5E}" srcOrd="0" destOrd="0" presId="urn:microsoft.com/office/officeart/2005/8/layout/list1"/>
    <dgm:cxn modelId="{7B5F783E-1DF6-4CB7-8CCB-451E4C7101FB}" type="presParOf" srcId="{E63FAACA-394B-4DA9-9FAA-39E066DAA0F4}" destId="{2D2210B7-799D-409D-8CC4-860F2D8B52AE}" srcOrd="1" destOrd="0" presId="urn:microsoft.com/office/officeart/2005/8/layout/list1"/>
    <dgm:cxn modelId="{2156D4EA-2D92-46F0-A246-3077E9EA618E}" type="presParOf" srcId="{86030ADE-8DCE-438B-943F-14C1397B5CA2}" destId="{56470CCB-E4B9-4202-9F69-6A27AC68E72D}" srcOrd="5" destOrd="0" presId="urn:microsoft.com/office/officeart/2005/8/layout/list1"/>
    <dgm:cxn modelId="{B8E62B04-1AA3-4890-9038-85B992E85E6B}" type="presParOf" srcId="{86030ADE-8DCE-438B-943F-14C1397B5CA2}" destId="{5CB0DA20-E783-4734-83F6-872E40BC273A}" srcOrd="6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0B58AA-C79B-4E24-A89F-0372A02CBB2F}" type="doc">
      <dgm:prSet loTypeId="urn:microsoft.com/office/officeart/2005/8/layout/list1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GT"/>
        </a:p>
      </dgm:t>
    </dgm:pt>
    <dgm:pt modelId="{E91B2715-31AE-4859-B358-6C930AA49DFA}">
      <dgm:prSet phldrT="[Texto]"/>
      <dgm:spPr/>
      <dgm:t>
        <a:bodyPr/>
        <a:lstStyle/>
        <a:p>
          <a:r>
            <a:rPr lang="es-AR" b="1" dirty="0" smtClean="0">
              <a:latin typeface="Calibri" pitchFamily="34" charset="0"/>
              <a:cs typeface="Calibri" pitchFamily="34" charset="0"/>
            </a:rPr>
            <a:t>Persona Individual profesional o servicios técnicos</a:t>
          </a:r>
          <a:endParaRPr lang="es-GT" dirty="0">
            <a:latin typeface="Calibri" pitchFamily="34" charset="0"/>
            <a:cs typeface="Calibri" pitchFamily="34" charset="0"/>
          </a:endParaRPr>
        </a:p>
      </dgm:t>
    </dgm:pt>
    <dgm:pt modelId="{0090B1B2-08A4-498D-926E-799C51431163}" type="parTrans" cxnId="{2144CC08-6AB3-4B5D-A2C6-A54497E5BD28}">
      <dgm:prSet/>
      <dgm:spPr/>
      <dgm:t>
        <a:bodyPr/>
        <a:lstStyle/>
        <a:p>
          <a:endParaRPr lang="es-GT">
            <a:latin typeface="Calibri" pitchFamily="34" charset="0"/>
            <a:cs typeface="Calibri" pitchFamily="34" charset="0"/>
          </a:endParaRPr>
        </a:p>
      </dgm:t>
    </dgm:pt>
    <dgm:pt modelId="{3CF4ED25-07CF-45B1-B356-EEB9494DFF1B}" type="sibTrans" cxnId="{2144CC08-6AB3-4B5D-A2C6-A54497E5BD28}">
      <dgm:prSet/>
      <dgm:spPr/>
      <dgm:t>
        <a:bodyPr/>
        <a:lstStyle/>
        <a:p>
          <a:endParaRPr lang="es-GT">
            <a:latin typeface="Calibri" pitchFamily="34" charset="0"/>
            <a:cs typeface="Calibri" pitchFamily="34" charset="0"/>
          </a:endParaRPr>
        </a:p>
      </dgm:t>
    </dgm:pt>
    <dgm:pt modelId="{D0F5C432-6D41-4EEE-B95B-D7BEEFB26C9D}">
      <dgm:prSet/>
      <dgm:spPr/>
      <dgm:t>
        <a:bodyPr/>
        <a:lstStyle/>
        <a:p>
          <a:r>
            <a:rPr lang="es-AR" b="1" dirty="0" smtClean="0">
              <a:latin typeface="Calibri" pitchFamily="34" charset="0"/>
              <a:cs typeface="Calibri" pitchFamily="34" charset="0"/>
            </a:rPr>
            <a:t>Factura por servicios (Agua, Luz, Teléfono, Arrendamiento o Contrato de Arrendamiento).</a:t>
          </a:r>
        </a:p>
      </dgm:t>
    </dgm:pt>
    <dgm:pt modelId="{52D82A6C-D582-4861-A236-CDBB86FE6605}" type="parTrans" cxnId="{6EF8FC03-DE5D-4CE5-8427-C4F42782FCAF}">
      <dgm:prSet/>
      <dgm:spPr/>
      <dgm:t>
        <a:bodyPr/>
        <a:lstStyle/>
        <a:p>
          <a:endParaRPr lang="es-GT">
            <a:latin typeface="Calibri" pitchFamily="34" charset="0"/>
            <a:cs typeface="Calibri" pitchFamily="34" charset="0"/>
          </a:endParaRPr>
        </a:p>
      </dgm:t>
    </dgm:pt>
    <dgm:pt modelId="{3538E8F7-FAB9-4933-B154-D254E8331DDB}" type="sibTrans" cxnId="{6EF8FC03-DE5D-4CE5-8427-C4F42782FCAF}">
      <dgm:prSet/>
      <dgm:spPr/>
      <dgm:t>
        <a:bodyPr/>
        <a:lstStyle/>
        <a:p>
          <a:endParaRPr lang="es-GT">
            <a:latin typeface="Calibri" pitchFamily="34" charset="0"/>
            <a:cs typeface="Calibri" pitchFamily="34" charset="0"/>
          </a:endParaRPr>
        </a:p>
      </dgm:t>
    </dgm:pt>
    <dgm:pt modelId="{FAA94E38-CCAC-454A-874D-616EB986DAB8}">
      <dgm:prSet/>
      <dgm:spPr/>
      <dgm:t>
        <a:bodyPr/>
        <a:lstStyle/>
        <a:p>
          <a:r>
            <a:rPr lang="es-AR" dirty="0" smtClean="0">
              <a:latin typeface="Calibri" pitchFamily="34" charset="0"/>
              <a:cs typeface="Calibri" pitchFamily="34" charset="0"/>
            </a:rPr>
            <a:t>Constancia de Colegiado Activo (únicamente para profesionales.</a:t>
          </a:r>
        </a:p>
      </dgm:t>
    </dgm:pt>
    <dgm:pt modelId="{3F1EA385-49E1-425F-950C-5C779609D4F8}" type="parTrans" cxnId="{6BE68B5E-459D-40CC-A216-E4CE228F6B04}">
      <dgm:prSet/>
      <dgm:spPr/>
      <dgm:t>
        <a:bodyPr/>
        <a:lstStyle/>
        <a:p>
          <a:endParaRPr lang="es-GT">
            <a:latin typeface="Calibri" pitchFamily="34" charset="0"/>
            <a:cs typeface="Calibri" pitchFamily="34" charset="0"/>
          </a:endParaRPr>
        </a:p>
      </dgm:t>
    </dgm:pt>
    <dgm:pt modelId="{08FF9398-396E-4C16-A872-1DFCC32EB533}" type="sibTrans" cxnId="{6BE68B5E-459D-40CC-A216-E4CE228F6B04}">
      <dgm:prSet/>
      <dgm:spPr/>
      <dgm:t>
        <a:bodyPr/>
        <a:lstStyle/>
        <a:p>
          <a:endParaRPr lang="es-GT">
            <a:latin typeface="Calibri" pitchFamily="34" charset="0"/>
            <a:cs typeface="Calibri" pitchFamily="34" charset="0"/>
          </a:endParaRPr>
        </a:p>
      </dgm:t>
    </dgm:pt>
    <dgm:pt modelId="{DA2DE166-4EDE-48E9-A629-A9893703C411}">
      <dgm:prSet/>
      <dgm:spPr/>
      <dgm:t>
        <a:bodyPr/>
        <a:lstStyle/>
        <a:p>
          <a:r>
            <a:rPr lang="es-AR" dirty="0" smtClean="0">
              <a:latin typeface="Calibri" pitchFamily="34" charset="0"/>
              <a:cs typeface="Calibri" pitchFamily="34" charset="0"/>
            </a:rPr>
            <a:t>Documento de identificación legal.</a:t>
          </a:r>
        </a:p>
      </dgm:t>
    </dgm:pt>
    <dgm:pt modelId="{A72348DB-D252-4569-A3CE-0C4F5F48C839}" type="sibTrans" cxnId="{272F952C-EE87-4056-9479-26E0DB3A82F7}">
      <dgm:prSet/>
      <dgm:spPr/>
      <dgm:t>
        <a:bodyPr/>
        <a:lstStyle/>
        <a:p>
          <a:endParaRPr lang="es-GT">
            <a:latin typeface="Calibri" pitchFamily="34" charset="0"/>
            <a:cs typeface="Calibri" pitchFamily="34" charset="0"/>
          </a:endParaRPr>
        </a:p>
      </dgm:t>
    </dgm:pt>
    <dgm:pt modelId="{4081D662-3A1D-4D22-B20D-45C6F0BC9627}" type="parTrans" cxnId="{272F952C-EE87-4056-9479-26E0DB3A82F7}">
      <dgm:prSet/>
      <dgm:spPr/>
      <dgm:t>
        <a:bodyPr/>
        <a:lstStyle/>
        <a:p>
          <a:endParaRPr lang="es-GT">
            <a:latin typeface="Calibri" pitchFamily="34" charset="0"/>
            <a:cs typeface="Calibri" pitchFamily="34" charset="0"/>
          </a:endParaRPr>
        </a:p>
      </dgm:t>
    </dgm:pt>
    <dgm:pt modelId="{0462A90E-B9FC-467B-868A-20C5A8052719}" type="pres">
      <dgm:prSet presAssocID="{C60B58AA-C79B-4E24-A89F-0372A02CBB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A21F1AE9-FF78-41F6-B665-7A79BE2BBC45}" type="pres">
      <dgm:prSet presAssocID="{E91B2715-31AE-4859-B358-6C930AA49DFA}" presName="parentLin" presStyleCnt="0"/>
      <dgm:spPr/>
    </dgm:pt>
    <dgm:pt modelId="{C46499C4-5EFB-4528-A228-994BA76B7294}" type="pres">
      <dgm:prSet presAssocID="{E91B2715-31AE-4859-B358-6C930AA49DFA}" presName="parentLeftMargin" presStyleLbl="node1" presStyleIdx="0" presStyleCnt="1"/>
      <dgm:spPr/>
      <dgm:t>
        <a:bodyPr/>
        <a:lstStyle/>
        <a:p>
          <a:endParaRPr lang="es-GT"/>
        </a:p>
      </dgm:t>
    </dgm:pt>
    <dgm:pt modelId="{2D677EA6-6935-4EE0-9C4E-00ACCC4B39F7}" type="pres">
      <dgm:prSet presAssocID="{E91B2715-31AE-4859-B358-6C930AA49DFA}" presName="parentText" presStyleLbl="node1" presStyleIdx="0" presStyleCnt="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CC8AEAA-B97D-4BFF-9F3B-E027E32080E9}" type="pres">
      <dgm:prSet presAssocID="{E91B2715-31AE-4859-B358-6C930AA49DFA}" presName="negativeSpace" presStyleCnt="0"/>
      <dgm:spPr/>
    </dgm:pt>
    <dgm:pt modelId="{F8FC41BB-21E5-451C-A5A5-DD131146A895}" type="pres">
      <dgm:prSet presAssocID="{E91B2715-31AE-4859-B358-6C930AA49DF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EF8FC03-DE5D-4CE5-8427-C4F42782FCAF}" srcId="{E91B2715-31AE-4859-B358-6C930AA49DFA}" destId="{D0F5C432-6D41-4EEE-B95B-D7BEEFB26C9D}" srcOrd="1" destOrd="0" parTransId="{52D82A6C-D582-4861-A236-CDBB86FE6605}" sibTransId="{3538E8F7-FAB9-4933-B154-D254E8331DDB}"/>
    <dgm:cxn modelId="{79F3D8FA-5633-4EAC-B577-37A37EF3AE85}" type="presOf" srcId="{DA2DE166-4EDE-48E9-A629-A9893703C411}" destId="{F8FC41BB-21E5-451C-A5A5-DD131146A895}" srcOrd="0" destOrd="0" presId="urn:microsoft.com/office/officeart/2005/8/layout/list1"/>
    <dgm:cxn modelId="{8720AC9D-717B-48CC-AC7D-DD5F77158E66}" type="presOf" srcId="{E91B2715-31AE-4859-B358-6C930AA49DFA}" destId="{C46499C4-5EFB-4528-A228-994BA76B7294}" srcOrd="0" destOrd="0" presId="urn:microsoft.com/office/officeart/2005/8/layout/list1"/>
    <dgm:cxn modelId="{EE80C5E9-F622-4A31-A757-3E0FBA37B798}" type="presOf" srcId="{D0F5C432-6D41-4EEE-B95B-D7BEEFB26C9D}" destId="{F8FC41BB-21E5-451C-A5A5-DD131146A895}" srcOrd="0" destOrd="1" presId="urn:microsoft.com/office/officeart/2005/8/layout/list1"/>
    <dgm:cxn modelId="{2144CC08-6AB3-4B5D-A2C6-A54497E5BD28}" srcId="{C60B58AA-C79B-4E24-A89F-0372A02CBB2F}" destId="{E91B2715-31AE-4859-B358-6C930AA49DFA}" srcOrd="0" destOrd="0" parTransId="{0090B1B2-08A4-498D-926E-799C51431163}" sibTransId="{3CF4ED25-07CF-45B1-B356-EEB9494DFF1B}"/>
    <dgm:cxn modelId="{272F952C-EE87-4056-9479-26E0DB3A82F7}" srcId="{E91B2715-31AE-4859-B358-6C930AA49DFA}" destId="{DA2DE166-4EDE-48E9-A629-A9893703C411}" srcOrd="0" destOrd="0" parTransId="{4081D662-3A1D-4D22-B20D-45C6F0BC9627}" sibTransId="{A72348DB-D252-4569-A3CE-0C4F5F48C839}"/>
    <dgm:cxn modelId="{64D5AEA6-3B88-4AEB-AF20-84F848A68625}" type="presOf" srcId="{C60B58AA-C79B-4E24-A89F-0372A02CBB2F}" destId="{0462A90E-B9FC-467B-868A-20C5A8052719}" srcOrd="0" destOrd="0" presId="urn:microsoft.com/office/officeart/2005/8/layout/list1"/>
    <dgm:cxn modelId="{FE348B5E-67A4-4D31-94D0-F9B38E4AE72B}" type="presOf" srcId="{FAA94E38-CCAC-454A-874D-616EB986DAB8}" destId="{F8FC41BB-21E5-451C-A5A5-DD131146A895}" srcOrd="0" destOrd="2" presId="urn:microsoft.com/office/officeart/2005/8/layout/list1"/>
    <dgm:cxn modelId="{6BE68B5E-459D-40CC-A216-E4CE228F6B04}" srcId="{E91B2715-31AE-4859-B358-6C930AA49DFA}" destId="{FAA94E38-CCAC-454A-874D-616EB986DAB8}" srcOrd="2" destOrd="0" parTransId="{3F1EA385-49E1-425F-950C-5C779609D4F8}" sibTransId="{08FF9398-396E-4C16-A872-1DFCC32EB533}"/>
    <dgm:cxn modelId="{68517E9B-9B07-420B-A708-F416073C547A}" type="presOf" srcId="{E91B2715-31AE-4859-B358-6C930AA49DFA}" destId="{2D677EA6-6935-4EE0-9C4E-00ACCC4B39F7}" srcOrd="1" destOrd="0" presId="urn:microsoft.com/office/officeart/2005/8/layout/list1"/>
    <dgm:cxn modelId="{3F1D819E-F975-4362-ADFC-295ED7F8AF34}" type="presParOf" srcId="{0462A90E-B9FC-467B-868A-20C5A8052719}" destId="{A21F1AE9-FF78-41F6-B665-7A79BE2BBC45}" srcOrd="0" destOrd="0" presId="urn:microsoft.com/office/officeart/2005/8/layout/list1"/>
    <dgm:cxn modelId="{5818FC22-5F64-44B1-9F0F-2EC0A1CA3437}" type="presParOf" srcId="{A21F1AE9-FF78-41F6-B665-7A79BE2BBC45}" destId="{C46499C4-5EFB-4528-A228-994BA76B7294}" srcOrd="0" destOrd="0" presId="urn:microsoft.com/office/officeart/2005/8/layout/list1"/>
    <dgm:cxn modelId="{71D2E103-A29A-44DB-9094-DD617107B129}" type="presParOf" srcId="{A21F1AE9-FF78-41F6-B665-7A79BE2BBC45}" destId="{2D677EA6-6935-4EE0-9C4E-00ACCC4B39F7}" srcOrd="1" destOrd="0" presId="urn:microsoft.com/office/officeart/2005/8/layout/list1"/>
    <dgm:cxn modelId="{7734B259-2C82-4ABC-8CD3-A4D7997CC82E}" type="presParOf" srcId="{0462A90E-B9FC-467B-868A-20C5A8052719}" destId="{2CC8AEAA-B97D-4BFF-9F3B-E027E32080E9}" srcOrd="1" destOrd="0" presId="urn:microsoft.com/office/officeart/2005/8/layout/list1"/>
    <dgm:cxn modelId="{536C4020-EEBA-413E-A8F6-4FC1987AD17C}" type="presParOf" srcId="{0462A90E-B9FC-467B-868A-20C5A8052719}" destId="{F8FC41BB-21E5-451C-A5A5-DD131146A895}" srcOrd="2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55FD7B-C485-47F9-8482-6E185A988541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4673B736-E36E-479A-98AF-023B0B7C150A}">
      <dgm:prSet phldrT="[Texto]" custT="1"/>
      <dgm:spPr/>
      <dgm:t>
        <a:bodyPr/>
        <a:lstStyle/>
        <a:p>
          <a:r>
            <a:rPr lang="es-AR" sz="1800" b="1" dirty="0" smtClean="0">
              <a:latin typeface="Calibri" pitchFamily="34" charset="0"/>
            </a:rPr>
            <a:t>Contadores Públicos y Auditores</a:t>
          </a:r>
          <a:endParaRPr lang="es-GT" sz="1800" dirty="0">
            <a:latin typeface="Calibri" pitchFamily="34" charset="0"/>
          </a:endParaRPr>
        </a:p>
      </dgm:t>
    </dgm:pt>
    <dgm:pt modelId="{73059221-F53E-43BB-A241-E2409BDEC78F}" type="parTrans" cxnId="{76F90B78-A75C-4892-B912-932C1237245E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D04E38E4-9021-4F3A-A87A-74274DD8920C}" type="sibTrans" cxnId="{76F90B78-A75C-4892-B912-932C1237245E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AAA97639-0999-470F-A0CF-50761F311C39}">
      <dgm:prSet custT="1"/>
      <dgm:spPr/>
      <dgm:t>
        <a:bodyPr/>
        <a:lstStyle/>
        <a:p>
          <a:r>
            <a:rPr lang="es-AR" sz="1600" b="1" dirty="0" smtClean="0">
              <a:latin typeface="Calibri" pitchFamily="34" charset="0"/>
            </a:rPr>
            <a:t>Para emitir dictámenes sobre devolución de crédito fiscal</a:t>
          </a:r>
        </a:p>
      </dgm:t>
    </dgm:pt>
    <dgm:pt modelId="{53C95554-69BC-460E-B9E9-EEA23B4A5A93}" type="parTrans" cxnId="{7801658A-4E53-4442-8E4B-95BB2D93E9DA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EB43C8F7-85FD-4530-B6C7-27C169937EFC}" type="sibTrans" cxnId="{7801658A-4E53-4442-8E4B-95BB2D93E9DA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E571782E-68BA-4107-935B-DEBF03E59174}">
      <dgm:prSet custT="1"/>
      <dgm:spPr/>
      <dgm:t>
        <a:bodyPr/>
        <a:lstStyle/>
        <a:p>
          <a:r>
            <a:rPr lang="es-AR" sz="1600" b="1" dirty="0" smtClean="0">
              <a:latin typeface="Calibri" pitchFamily="34" charset="0"/>
            </a:rPr>
            <a:t>Presten servicio en forma independiente</a:t>
          </a:r>
        </a:p>
      </dgm:t>
    </dgm:pt>
    <dgm:pt modelId="{05346827-D901-4B87-A62A-C45696306595}" type="parTrans" cxnId="{13E9B629-FC20-441B-B647-73D753640710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AE191C36-9BCA-4BB5-A873-E9D00CC57A35}" type="sibTrans" cxnId="{13E9B629-FC20-441B-B647-73D753640710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1E2E9334-4285-48AA-8DF6-43810ACE82FB}">
      <dgm:prSet custT="1"/>
      <dgm:spPr/>
      <dgm:t>
        <a:bodyPr/>
        <a:lstStyle/>
        <a:p>
          <a:r>
            <a:rPr lang="es-AR" sz="1600" b="1" dirty="0" smtClean="0">
              <a:latin typeface="Calibri" pitchFamily="34" charset="0"/>
            </a:rPr>
            <a:t>Presten servicio para una persona jurídica o que trabajen en relación de dependencia.</a:t>
          </a:r>
        </a:p>
      </dgm:t>
    </dgm:pt>
    <dgm:pt modelId="{3D187F92-B380-44CD-923A-A981E3286983}" type="parTrans" cxnId="{A4647574-2519-40E7-B12C-3F163CC53561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5DD22FFB-381E-4C50-91FD-0F117A9216C8}" type="sibTrans" cxnId="{A4647574-2519-40E7-B12C-3F163CC53561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537BC16B-625B-4813-B918-F79C05DAC2C2}">
      <dgm:prSet custT="1"/>
      <dgm:spPr/>
      <dgm:t>
        <a:bodyPr/>
        <a:lstStyle/>
        <a:p>
          <a:r>
            <a:rPr lang="es-AR" sz="1800" b="1" dirty="0" smtClean="0">
              <a:latin typeface="Calibri" pitchFamily="34" charset="0"/>
            </a:rPr>
            <a:t>Peritos Contadores o Contadores 	Públicos y Auditores</a:t>
          </a:r>
        </a:p>
      </dgm:t>
    </dgm:pt>
    <dgm:pt modelId="{02AA897F-327B-4D8C-B8FC-350E0B0414DB}" type="parTrans" cxnId="{ADB55185-A5D8-446C-B962-2B7C6A0E056B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A4E54E33-99DE-4494-8C55-5A890BBF8796}" type="sibTrans" cxnId="{ADB55185-A5D8-446C-B962-2B7C6A0E056B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A7E8FA53-52BC-4F51-9C03-E8ADF5806482}">
      <dgm:prSet custT="1"/>
      <dgm:spPr/>
      <dgm:t>
        <a:bodyPr/>
        <a:lstStyle/>
        <a:p>
          <a:r>
            <a:rPr lang="es-AR" sz="1600" b="1" dirty="0" smtClean="0">
              <a:latin typeface="Calibri" pitchFamily="34" charset="0"/>
            </a:rPr>
            <a:t>Prestan sus servicios contables a los contribuyentes.</a:t>
          </a:r>
        </a:p>
      </dgm:t>
    </dgm:pt>
    <dgm:pt modelId="{3F97E83F-5BCD-4586-8AB5-3D5B807781E3}" type="parTrans" cxnId="{8F296C95-E5ED-462A-ABBF-0522303E47CB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6B5A7595-5A17-470A-80DB-560EA0509EE3}" type="sibTrans" cxnId="{8F296C95-E5ED-462A-ABBF-0522303E47CB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692F6099-1659-4440-A9CA-634FD189465D}">
      <dgm:prSet custT="1"/>
      <dgm:spPr/>
      <dgm:t>
        <a:bodyPr/>
        <a:lstStyle/>
        <a:p>
          <a:r>
            <a:rPr lang="es-AR" sz="1800" b="1" dirty="0" smtClean="0">
              <a:latin typeface="Calibri" pitchFamily="34" charset="0"/>
            </a:rPr>
            <a:t>Abogados y Notarios</a:t>
          </a:r>
        </a:p>
      </dgm:t>
    </dgm:pt>
    <dgm:pt modelId="{9AAB4DAB-B82B-4D6A-8E92-C091D4E1772D}" type="parTrans" cxnId="{2D13247F-F07D-4E7B-8D13-A32D1D66815E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E461E938-1B1D-47B8-B010-294104F4FC0C}" type="sibTrans" cxnId="{2D13247F-F07D-4E7B-8D13-A32D1D66815E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1B686E26-1444-4467-97EB-CA7176845F23}">
      <dgm:prSet custT="1"/>
      <dgm:spPr/>
      <dgm:t>
        <a:bodyPr/>
        <a:lstStyle/>
        <a:p>
          <a:r>
            <a:rPr lang="es-AR" sz="1600" b="1" dirty="0" smtClean="0">
              <a:latin typeface="Calibri" pitchFamily="34" charset="0"/>
            </a:rPr>
            <a:t>Venta de timbres fiscales y papel sellado especial para protocolos  (patentados).</a:t>
          </a:r>
        </a:p>
      </dgm:t>
    </dgm:pt>
    <dgm:pt modelId="{EA3AB2E3-6AA4-4B64-8364-A3538229DE2F}" type="parTrans" cxnId="{C68A8736-395D-45CA-A56D-ABE3DB5ACAAD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80BEC985-EB82-417D-8B2A-C8BCEDD4695F}" type="sibTrans" cxnId="{C68A8736-395D-45CA-A56D-ABE3DB5ACAAD}">
      <dgm:prSet/>
      <dgm:spPr/>
      <dgm:t>
        <a:bodyPr/>
        <a:lstStyle/>
        <a:p>
          <a:endParaRPr lang="es-GT" sz="1600">
            <a:latin typeface="Calibri" pitchFamily="34" charset="0"/>
          </a:endParaRPr>
        </a:p>
      </dgm:t>
    </dgm:pt>
    <dgm:pt modelId="{9FB850DF-66D3-4432-98BD-2B677B20E188}" type="pres">
      <dgm:prSet presAssocID="{5955FD7B-C485-47F9-8482-6E185A9885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E2A18E9-A384-4580-BBC8-663251E9BC3E}" type="pres">
      <dgm:prSet presAssocID="{4673B736-E36E-479A-98AF-023B0B7C15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8591A4E-58E1-4A1E-B1C0-B9BBAD295A4C}" type="pres">
      <dgm:prSet presAssocID="{4673B736-E36E-479A-98AF-023B0B7C150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B428E83-A5AF-4689-A423-2C758EF76CB6}" type="pres">
      <dgm:prSet presAssocID="{537BC16B-625B-4813-B918-F79C05DAC2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8FCAFEE-B7B0-4024-8591-E1C1B614B57C}" type="pres">
      <dgm:prSet presAssocID="{537BC16B-625B-4813-B918-F79C05DAC2C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DBB95EE-02FC-402C-AF33-467E1C10E45F}" type="pres">
      <dgm:prSet presAssocID="{692F6099-1659-4440-A9CA-634FD18946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98FC53B-5679-46EC-8137-60854B56F71C}" type="pres">
      <dgm:prSet presAssocID="{692F6099-1659-4440-A9CA-634FD189465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13E9B629-FC20-441B-B647-73D753640710}" srcId="{4673B736-E36E-479A-98AF-023B0B7C150A}" destId="{E571782E-68BA-4107-935B-DEBF03E59174}" srcOrd="1" destOrd="0" parTransId="{05346827-D901-4B87-A62A-C45696306595}" sibTransId="{AE191C36-9BCA-4BB5-A873-E9D00CC57A35}"/>
    <dgm:cxn modelId="{CDE2635D-928A-4A80-A8D4-6775F7C9DFFA}" type="presOf" srcId="{E571782E-68BA-4107-935B-DEBF03E59174}" destId="{38591A4E-58E1-4A1E-B1C0-B9BBAD295A4C}" srcOrd="0" destOrd="1" presId="urn:microsoft.com/office/officeart/2005/8/layout/vList2"/>
    <dgm:cxn modelId="{909917A5-1E3C-41BB-9625-053DA14B0BF1}" type="presOf" srcId="{692F6099-1659-4440-A9CA-634FD189465D}" destId="{EDBB95EE-02FC-402C-AF33-467E1C10E45F}" srcOrd="0" destOrd="0" presId="urn:microsoft.com/office/officeart/2005/8/layout/vList2"/>
    <dgm:cxn modelId="{EF8DB990-ED95-4099-B132-3F155BA0BC16}" type="presOf" srcId="{1B686E26-1444-4467-97EB-CA7176845F23}" destId="{F98FC53B-5679-46EC-8137-60854B56F71C}" srcOrd="0" destOrd="0" presId="urn:microsoft.com/office/officeart/2005/8/layout/vList2"/>
    <dgm:cxn modelId="{AC6AFD12-D7AF-4183-AEFD-DEB9D1D4CA37}" type="presOf" srcId="{5955FD7B-C485-47F9-8482-6E185A988541}" destId="{9FB850DF-66D3-4432-98BD-2B677B20E188}" srcOrd="0" destOrd="0" presId="urn:microsoft.com/office/officeart/2005/8/layout/vList2"/>
    <dgm:cxn modelId="{ADB55185-A5D8-446C-B962-2B7C6A0E056B}" srcId="{5955FD7B-C485-47F9-8482-6E185A988541}" destId="{537BC16B-625B-4813-B918-F79C05DAC2C2}" srcOrd="1" destOrd="0" parTransId="{02AA897F-327B-4D8C-B8FC-350E0B0414DB}" sibTransId="{A4E54E33-99DE-4494-8C55-5A890BBF8796}"/>
    <dgm:cxn modelId="{C68A8736-395D-45CA-A56D-ABE3DB5ACAAD}" srcId="{692F6099-1659-4440-A9CA-634FD189465D}" destId="{1B686E26-1444-4467-97EB-CA7176845F23}" srcOrd="0" destOrd="0" parTransId="{EA3AB2E3-6AA4-4B64-8364-A3538229DE2F}" sibTransId="{80BEC985-EB82-417D-8B2A-C8BCEDD4695F}"/>
    <dgm:cxn modelId="{7801658A-4E53-4442-8E4B-95BB2D93E9DA}" srcId="{4673B736-E36E-479A-98AF-023B0B7C150A}" destId="{AAA97639-0999-470F-A0CF-50761F311C39}" srcOrd="0" destOrd="0" parTransId="{53C95554-69BC-460E-B9E9-EEA23B4A5A93}" sibTransId="{EB43C8F7-85FD-4530-B6C7-27C169937EFC}"/>
    <dgm:cxn modelId="{8F296C95-E5ED-462A-ABBF-0522303E47CB}" srcId="{537BC16B-625B-4813-B918-F79C05DAC2C2}" destId="{A7E8FA53-52BC-4F51-9C03-E8ADF5806482}" srcOrd="0" destOrd="0" parTransId="{3F97E83F-5BCD-4586-8AB5-3D5B807781E3}" sibTransId="{6B5A7595-5A17-470A-80DB-560EA0509EE3}"/>
    <dgm:cxn modelId="{955E88B9-D571-4CE4-A571-589A4CD76021}" type="presOf" srcId="{AAA97639-0999-470F-A0CF-50761F311C39}" destId="{38591A4E-58E1-4A1E-B1C0-B9BBAD295A4C}" srcOrd="0" destOrd="0" presId="urn:microsoft.com/office/officeart/2005/8/layout/vList2"/>
    <dgm:cxn modelId="{2D13247F-F07D-4E7B-8D13-A32D1D66815E}" srcId="{5955FD7B-C485-47F9-8482-6E185A988541}" destId="{692F6099-1659-4440-A9CA-634FD189465D}" srcOrd="2" destOrd="0" parTransId="{9AAB4DAB-B82B-4D6A-8E92-C091D4E1772D}" sibTransId="{E461E938-1B1D-47B8-B010-294104F4FC0C}"/>
    <dgm:cxn modelId="{76F90B78-A75C-4892-B912-932C1237245E}" srcId="{5955FD7B-C485-47F9-8482-6E185A988541}" destId="{4673B736-E36E-479A-98AF-023B0B7C150A}" srcOrd="0" destOrd="0" parTransId="{73059221-F53E-43BB-A241-E2409BDEC78F}" sibTransId="{D04E38E4-9021-4F3A-A87A-74274DD8920C}"/>
    <dgm:cxn modelId="{27468433-07E0-4A41-8738-7829AE09831F}" type="presOf" srcId="{4673B736-E36E-479A-98AF-023B0B7C150A}" destId="{2E2A18E9-A384-4580-BBC8-663251E9BC3E}" srcOrd="0" destOrd="0" presId="urn:microsoft.com/office/officeart/2005/8/layout/vList2"/>
    <dgm:cxn modelId="{AB859EC0-6616-4EAF-82FF-7437C84896F3}" type="presOf" srcId="{1E2E9334-4285-48AA-8DF6-43810ACE82FB}" destId="{38591A4E-58E1-4A1E-B1C0-B9BBAD295A4C}" srcOrd="0" destOrd="2" presId="urn:microsoft.com/office/officeart/2005/8/layout/vList2"/>
    <dgm:cxn modelId="{85F33DAF-365C-4F52-A700-FC07AE9C2B44}" type="presOf" srcId="{537BC16B-625B-4813-B918-F79C05DAC2C2}" destId="{7B428E83-A5AF-4689-A423-2C758EF76CB6}" srcOrd="0" destOrd="0" presId="urn:microsoft.com/office/officeart/2005/8/layout/vList2"/>
    <dgm:cxn modelId="{53A384EF-0AA0-4BC4-8882-B364BEDFFED3}" type="presOf" srcId="{A7E8FA53-52BC-4F51-9C03-E8ADF5806482}" destId="{98FCAFEE-B7B0-4024-8591-E1C1B614B57C}" srcOrd="0" destOrd="0" presId="urn:microsoft.com/office/officeart/2005/8/layout/vList2"/>
    <dgm:cxn modelId="{A4647574-2519-40E7-B12C-3F163CC53561}" srcId="{4673B736-E36E-479A-98AF-023B0B7C150A}" destId="{1E2E9334-4285-48AA-8DF6-43810ACE82FB}" srcOrd="2" destOrd="0" parTransId="{3D187F92-B380-44CD-923A-A981E3286983}" sibTransId="{5DD22FFB-381E-4C50-91FD-0F117A9216C8}"/>
    <dgm:cxn modelId="{87426478-EE35-4919-B221-8BB8BDB3A1C1}" type="presParOf" srcId="{9FB850DF-66D3-4432-98BD-2B677B20E188}" destId="{2E2A18E9-A384-4580-BBC8-663251E9BC3E}" srcOrd="0" destOrd="0" presId="urn:microsoft.com/office/officeart/2005/8/layout/vList2"/>
    <dgm:cxn modelId="{AF21EFD2-0292-4F71-BFFE-540FEF45087C}" type="presParOf" srcId="{9FB850DF-66D3-4432-98BD-2B677B20E188}" destId="{38591A4E-58E1-4A1E-B1C0-B9BBAD295A4C}" srcOrd="1" destOrd="0" presId="urn:microsoft.com/office/officeart/2005/8/layout/vList2"/>
    <dgm:cxn modelId="{044A7933-1462-4974-8DFF-CDB01F71D5CB}" type="presParOf" srcId="{9FB850DF-66D3-4432-98BD-2B677B20E188}" destId="{7B428E83-A5AF-4689-A423-2C758EF76CB6}" srcOrd="2" destOrd="0" presId="urn:microsoft.com/office/officeart/2005/8/layout/vList2"/>
    <dgm:cxn modelId="{FC20C73F-186B-4B32-983E-8DA20DD35078}" type="presParOf" srcId="{9FB850DF-66D3-4432-98BD-2B677B20E188}" destId="{98FCAFEE-B7B0-4024-8591-E1C1B614B57C}" srcOrd="3" destOrd="0" presId="urn:microsoft.com/office/officeart/2005/8/layout/vList2"/>
    <dgm:cxn modelId="{8B42FD9B-1A07-4FEC-AF36-01B585154A00}" type="presParOf" srcId="{9FB850DF-66D3-4432-98BD-2B677B20E188}" destId="{EDBB95EE-02FC-402C-AF33-467E1C10E45F}" srcOrd="4" destOrd="0" presId="urn:microsoft.com/office/officeart/2005/8/layout/vList2"/>
    <dgm:cxn modelId="{8C9D1C80-93F1-4B52-A5B0-840AD9028FF2}" type="presParOf" srcId="{9FB850DF-66D3-4432-98BD-2B677B20E188}" destId="{F98FC53B-5679-46EC-8137-60854B56F71C}" srcOrd="5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3AE35B-E65B-49A9-B5FC-1879D764D34E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DEA115D5-2BBE-4299-B5BA-A12A66C1FF58}">
      <dgm:prSet phldrT="[Texto]" custT="1"/>
      <dgm:spPr/>
      <dgm:t>
        <a:bodyPr/>
        <a:lstStyle/>
        <a:p>
          <a:r>
            <a:rPr lang="es-AR" sz="2400" b="1" dirty="0" smtClean="0">
              <a:latin typeface="Calibri" pitchFamily="34" charset="0"/>
            </a:rPr>
            <a:t>Actividades económicas de acuerdo al CIIU (Clasificación Industrial Internacional Uniforme.)</a:t>
          </a:r>
          <a:endParaRPr lang="es-GT" sz="2400" dirty="0">
            <a:latin typeface="Calibri" pitchFamily="34" charset="0"/>
          </a:endParaRPr>
        </a:p>
      </dgm:t>
    </dgm:pt>
    <dgm:pt modelId="{111712A4-BAFA-4252-B23B-994411C604F3}" type="parTrans" cxnId="{6FE536BD-DBBC-4BCD-8681-38A2465B70D9}">
      <dgm:prSet/>
      <dgm:spPr/>
      <dgm:t>
        <a:bodyPr/>
        <a:lstStyle/>
        <a:p>
          <a:endParaRPr lang="es-GT" sz="1200"/>
        </a:p>
      </dgm:t>
    </dgm:pt>
    <dgm:pt modelId="{2FCD2167-8A94-42A5-AA35-4CFD60284CD9}" type="sibTrans" cxnId="{6FE536BD-DBBC-4BCD-8681-38A2465B70D9}">
      <dgm:prSet/>
      <dgm:spPr/>
      <dgm:t>
        <a:bodyPr/>
        <a:lstStyle/>
        <a:p>
          <a:endParaRPr lang="es-GT" sz="1200"/>
        </a:p>
      </dgm:t>
    </dgm:pt>
    <dgm:pt modelId="{8BD6E34F-7079-46A6-B4CA-CCC47148E371}">
      <dgm:prSet custT="1"/>
      <dgm:spPr/>
      <dgm:t>
        <a:bodyPr/>
        <a:lstStyle/>
        <a:p>
          <a:r>
            <a:rPr lang="es-AR" sz="2400" b="1" dirty="0" smtClean="0">
              <a:latin typeface="Calibri" pitchFamily="34" charset="0"/>
            </a:rPr>
            <a:t>Actualización anual de la actividad Económica que represente mas del 50% de sus ingresos (Art.120, Código Tributario).</a:t>
          </a:r>
        </a:p>
      </dgm:t>
    </dgm:pt>
    <dgm:pt modelId="{8C38CB8F-772D-42FC-B2B3-06DB42FC1BE5}" type="parTrans" cxnId="{2819DEE6-E2A1-4B66-88FB-2EAB2251C859}">
      <dgm:prSet/>
      <dgm:spPr/>
      <dgm:t>
        <a:bodyPr/>
        <a:lstStyle/>
        <a:p>
          <a:endParaRPr lang="es-GT" sz="1200"/>
        </a:p>
      </dgm:t>
    </dgm:pt>
    <dgm:pt modelId="{E9F468E9-C38D-44FD-91AF-09CCB4C19295}" type="sibTrans" cxnId="{2819DEE6-E2A1-4B66-88FB-2EAB2251C859}">
      <dgm:prSet/>
      <dgm:spPr/>
      <dgm:t>
        <a:bodyPr/>
        <a:lstStyle/>
        <a:p>
          <a:endParaRPr lang="es-GT" sz="1200"/>
        </a:p>
      </dgm:t>
    </dgm:pt>
    <dgm:pt modelId="{40E9BC38-C69B-4C33-B64C-61FC9E895319}" type="pres">
      <dgm:prSet presAssocID="{0D3AE35B-E65B-49A9-B5FC-1879D764D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D30BA28C-95AB-49EA-8C14-7AA79E545184}" type="pres">
      <dgm:prSet presAssocID="{DEA115D5-2BBE-4299-B5BA-A12A66C1FF58}" presName="parentText" presStyleLbl="node1" presStyleIdx="0" presStyleCnt="2" custLinFactY="-22281" custLinFactNeighborX="-11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EE647AB-7A43-4A6F-84E6-B7C547804945}" type="pres">
      <dgm:prSet presAssocID="{2FCD2167-8A94-42A5-AA35-4CFD60284CD9}" presName="spacer" presStyleCnt="0"/>
      <dgm:spPr/>
    </dgm:pt>
    <dgm:pt modelId="{03A3EA72-48A0-4CA7-BA00-34C7103012CF}" type="pres">
      <dgm:prSet presAssocID="{8BD6E34F-7079-46A6-B4CA-CCC47148E37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FE536BD-DBBC-4BCD-8681-38A2465B70D9}" srcId="{0D3AE35B-E65B-49A9-B5FC-1879D764D34E}" destId="{DEA115D5-2BBE-4299-B5BA-A12A66C1FF58}" srcOrd="0" destOrd="0" parTransId="{111712A4-BAFA-4252-B23B-994411C604F3}" sibTransId="{2FCD2167-8A94-42A5-AA35-4CFD60284CD9}"/>
    <dgm:cxn modelId="{F6ADBF58-5E8F-4C6F-B91C-BD8750991E53}" type="presOf" srcId="{DEA115D5-2BBE-4299-B5BA-A12A66C1FF58}" destId="{D30BA28C-95AB-49EA-8C14-7AA79E545184}" srcOrd="0" destOrd="0" presId="urn:microsoft.com/office/officeart/2005/8/layout/vList2"/>
    <dgm:cxn modelId="{E82CBED9-11B7-496F-A2F9-3D9A1BF1EF4C}" type="presOf" srcId="{8BD6E34F-7079-46A6-B4CA-CCC47148E371}" destId="{03A3EA72-48A0-4CA7-BA00-34C7103012CF}" srcOrd="0" destOrd="0" presId="urn:microsoft.com/office/officeart/2005/8/layout/vList2"/>
    <dgm:cxn modelId="{2819DEE6-E2A1-4B66-88FB-2EAB2251C859}" srcId="{0D3AE35B-E65B-49A9-B5FC-1879D764D34E}" destId="{8BD6E34F-7079-46A6-B4CA-CCC47148E371}" srcOrd="1" destOrd="0" parTransId="{8C38CB8F-772D-42FC-B2B3-06DB42FC1BE5}" sibTransId="{E9F468E9-C38D-44FD-91AF-09CCB4C19295}"/>
    <dgm:cxn modelId="{DD25EBA4-3E2C-405E-86AD-4A0EAECA0669}" type="presOf" srcId="{0D3AE35B-E65B-49A9-B5FC-1879D764D34E}" destId="{40E9BC38-C69B-4C33-B64C-61FC9E895319}" srcOrd="0" destOrd="0" presId="urn:microsoft.com/office/officeart/2005/8/layout/vList2"/>
    <dgm:cxn modelId="{F80289D3-EC04-4895-B2FF-61E0B2C62635}" type="presParOf" srcId="{40E9BC38-C69B-4C33-B64C-61FC9E895319}" destId="{D30BA28C-95AB-49EA-8C14-7AA79E545184}" srcOrd="0" destOrd="0" presId="urn:microsoft.com/office/officeart/2005/8/layout/vList2"/>
    <dgm:cxn modelId="{0A46D821-E776-4AC7-89B1-934AC2272B35}" type="presParOf" srcId="{40E9BC38-C69B-4C33-B64C-61FC9E895319}" destId="{6EE647AB-7A43-4A6F-84E6-B7C547804945}" srcOrd="1" destOrd="0" presId="urn:microsoft.com/office/officeart/2005/8/layout/vList2"/>
    <dgm:cxn modelId="{8C553DD0-2F00-4606-871D-163D3EFEB572}" type="presParOf" srcId="{40E9BC38-C69B-4C33-B64C-61FC9E895319}" destId="{03A3EA72-48A0-4CA7-BA00-34C7103012CF}" srcOrd="2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6F84A4-91F5-4FF3-992F-C1D98F2C824D}" type="doc">
      <dgm:prSet loTypeId="urn:microsoft.com/office/officeart/2005/8/layout/vList2" loCatId="list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FE47DD61-5A6A-42C2-8944-60E55EFA0476}">
      <dgm:prSet/>
      <dgm:spPr/>
      <dgm:t>
        <a:bodyPr/>
        <a:lstStyle/>
        <a:p>
          <a:r>
            <a:rPr lang="es-AR" b="1" u="none" dirty="0" smtClean="0">
              <a:latin typeface="Calibri" pitchFamily="34" charset="0"/>
            </a:rPr>
            <a:t>Régimen: General </a:t>
          </a:r>
        </a:p>
      </dgm:t>
    </dgm:pt>
    <dgm:pt modelId="{219E2921-29E4-4F81-B98D-0E60BFEEE552}" type="parTrans" cxnId="{FC943B5E-22B1-4F81-93A3-BAB91737F122}">
      <dgm:prSet/>
      <dgm:spPr/>
      <dgm:t>
        <a:bodyPr/>
        <a:lstStyle/>
        <a:p>
          <a:endParaRPr lang="es-GT" u="none">
            <a:latin typeface="Calibri" pitchFamily="34" charset="0"/>
          </a:endParaRPr>
        </a:p>
      </dgm:t>
    </dgm:pt>
    <dgm:pt modelId="{25757A0F-01A9-49A7-98B0-012A81F463AB}" type="sibTrans" cxnId="{FC943B5E-22B1-4F81-93A3-BAB91737F122}">
      <dgm:prSet/>
      <dgm:spPr/>
      <dgm:t>
        <a:bodyPr/>
        <a:lstStyle/>
        <a:p>
          <a:endParaRPr lang="es-GT" u="none">
            <a:latin typeface="Calibri" pitchFamily="34" charset="0"/>
          </a:endParaRPr>
        </a:p>
      </dgm:t>
    </dgm:pt>
    <dgm:pt modelId="{270ECE75-1C65-42A1-AA50-13850B9016E6}">
      <dgm:prSet/>
      <dgm:spPr/>
      <dgm:t>
        <a:bodyPr/>
        <a:lstStyle/>
        <a:p>
          <a:r>
            <a:rPr lang="es-AR" b="1" u="none" dirty="0" smtClean="0">
              <a:latin typeface="Calibri" pitchFamily="34" charset="0"/>
            </a:rPr>
            <a:t>Régimen: Pequeño Contribuyente</a:t>
          </a:r>
        </a:p>
      </dgm:t>
    </dgm:pt>
    <dgm:pt modelId="{11E7DE68-E822-48C2-A250-EB464E5C5EE8}" type="parTrans" cxnId="{5DCBAA93-FB35-4A59-8611-C3B36F2895BB}">
      <dgm:prSet/>
      <dgm:spPr/>
      <dgm:t>
        <a:bodyPr/>
        <a:lstStyle/>
        <a:p>
          <a:endParaRPr lang="es-GT" u="none">
            <a:latin typeface="Calibri" pitchFamily="34" charset="0"/>
          </a:endParaRPr>
        </a:p>
      </dgm:t>
    </dgm:pt>
    <dgm:pt modelId="{AA5C061C-4255-4598-BE91-D958206C3C5B}" type="sibTrans" cxnId="{5DCBAA93-FB35-4A59-8611-C3B36F2895BB}">
      <dgm:prSet/>
      <dgm:spPr/>
      <dgm:t>
        <a:bodyPr/>
        <a:lstStyle/>
        <a:p>
          <a:endParaRPr lang="es-GT" u="none">
            <a:latin typeface="Calibri" pitchFamily="34" charset="0"/>
          </a:endParaRPr>
        </a:p>
      </dgm:t>
    </dgm:pt>
    <dgm:pt modelId="{F48BA93D-7F03-4828-ABF7-9A6315B351F9}">
      <dgm:prSet/>
      <dgm:spPr/>
      <dgm:t>
        <a:bodyPr/>
        <a:lstStyle/>
        <a:p>
          <a:r>
            <a:rPr lang="es-AR" b="1" u="none" dirty="0" smtClean="0">
              <a:latin typeface="Calibri" pitchFamily="34" charset="0"/>
            </a:rPr>
            <a:t>Impuesto de Solidaridad </a:t>
          </a:r>
        </a:p>
      </dgm:t>
    </dgm:pt>
    <dgm:pt modelId="{82C5975F-86EE-4C25-9507-F879D47F6F98}" type="parTrans" cxnId="{03B5BFB5-A4CB-4B0D-9804-3FFB0285CF25}">
      <dgm:prSet/>
      <dgm:spPr/>
      <dgm:t>
        <a:bodyPr/>
        <a:lstStyle/>
        <a:p>
          <a:endParaRPr lang="es-GT" u="none">
            <a:latin typeface="Calibri" pitchFamily="34" charset="0"/>
          </a:endParaRPr>
        </a:p>
      </dgm:t>
    </dgm:pt>
    <dgm:pt modelId="{B7F3C6B5-CA11-44A7-B045-3C483872735F}" type="sibTrans" cxnId="{03B5BFB5-A4CB-4B0D-9804-3FFB0285CF25}">
      <dgm:prSet/>
      <dgm:spPr/>
      <dgm:t>
        <a:bodyPr/>
        <a:lstStyle/>
        <a:p>
          <a:endParaRPr lang="es-GT" u="none">
            <a:latin typeface="Calibri" pitchFamily="34" charset="0"/>
          </a:endParaRPr>
        </a:p>
      </dgm:t>
    </dgm:pt>
    <dgm:pt modelId="{DA969C38-3145-4EA3-BE0A-6156CA27603D}">
      <dgm:prSet/>
      <dgm:spPr/>
      <dgm:t>
        <a:bodyPr/>
        <a:lstStyle/>
        <a:p>
          <a:r>
            <a:rPr lang="es-AR" b="1" u="none" dirty="0" smtClean="0">
              <a:latin typeface="Calibri" pitchFamily="34" charset="0"/>
            </a:rPr>
            <a:t>Aplica para empresarios que realizan actividades mercantiles y agropecuarias.</a:t>
          </a:r>
        </a:p>
      </dgm:t>
    </dgm:pt>
    <dgm:pt modelId="{430C704D-8254-4D64-A080-D261322B1597}" type="parTrans" cxnId="{2F028345-755A-4B0E-B7A1-54CE6DCF0EE9}">
      <dgm:prSet/>
      <dgm:spPr/>
      <dgm:t>
        <a:bodyPr/>
        <a:lstStyle/>
        <a:p>
          <a:endParaRPr lang="es-GT" u="none">
            <a:latin typeface="Calibri" pitchFamily="34" charset="0"/>
          </a:endParaRPr>
        </a:p>
      </dgm:t>
    </dgm:pt>
    <dgm:pt modelId="{8F4C223E-D1C9-419C-AAED-511D0D7B29BE}" type="sibTrans" cxnId="{2F028345-755A-4B0E-B7A1-54CE6DCF0EE9}">
      <dgm:prSet/>
      <dgm:spPr/>
      <dgm:t>
        <a:bodyPr/>
        <a:lstStyle/>
        <a:p>
          <a:endParaRPr lang="es-GT" u="none">
            <a:latin typeface="Calibri" pitchFamily="34" charset="0"/>
          </a:endParaRPr>
        </a:p>
      </dgm:t>
    </dgm:pt>
    <dgm:pt modelId="{9586470B-B2EA-4BAD-822A-1E07F13C2343}">
      <dgm:prSet/>
      <dgm:spPr/>
      <dgm:t>
        <a:bodyPr/>
        <a:lstStyle/>
        <a:p>
          <a:r>
            <a:rPr lang="es-AR" b="1" u="none" dirty="0" smtClean="0">
              <a:latin typeface="Calibri" pitchFamily="34" charset="0"/>
            </a:rPr>
            <a:t>Impuesto al Valor Agregado (IVA)</a:t>
          </a:r>
        </a:p>
      </dgm:t>
    </dgm:pt>
    <dgm:pt modelId="{22908601-BCA2-4D9A-BCF0-DB9FF2A15A57}" type="parTrans" cxnId="{9CEA9DA9-C29F-41FA-8528-A736C12216A3}">
      <dgm:prSet/>
      <dgm:spPr/>
      <dgm:t>
        <a:bodyPr/>
        <a:lstStyle/>
        <a:p>
          <a:endParaRPr lang="es-GT"/>
        </a:p>
      </dgm:t>
    </dgm:pt>
    <dgm:pt modelId="{F8B79019-71A4-4189-9714-9C5243C77675}" type="sibTrans" cxnId="{9CEA9DA9-C29F-41FA-8528-A736C12216A3}">
      <dgm:prSet/>
      <dgm:spPr/>
      <dgm:t>
        <a:bodyPr/>
        <a:lstStyle/>
        <a:p>
          <a:endParaRPr lang="es-GT"/>
        </a:p>
      </dgm:t>
    </dgm:pt>
    <dgm:pt modelId="{EF2B3CC1-996F-4DA2-BFBE-F507F7ACCB66}">
      <dgm:prSet phldrT="[Texto]"/>
      <dgm:spPr/>
      <dgm:t>
        <a:bodyPr/>
        <a:lstStyle/>
        <a:p>
          <a:r>
            <a:rPr lang="es-AR" b="1" u="none" dirty="0" smtClean="0">
              <a:latin typeface="Calibri" pitchFamily="34" charset="0"/>
            </a:rPr>
            <a:t>Impuesto Sobre la Renta (ISR)</a:t>
          </a:r>
        </a:p>
      </dgm:t>
    </dgm:pt>
    <dgm:pt modelId="{0E2D032A-8578-440E-8729-A8A90BC9EE1C}" type="parTrans" cxnId="{565277A1-7BCD-4613-BDE1-653BB9F361FB}">
      <dgm:prSet/>
      <dgm:spPr/>
      <dgm:t>
        <a:bodyPr/>
        <a:lstStyle/>
        <a:p>
          <a:endParaRPr lang="es-GT"/>
        </a:p>
      </dgm:t>
    </dgm:pt>
    <dgm:pt modelId="{05030A50-1106-4F6D-AE9C-62E75FDC1189}" type="sibTrans" cxnId="{565277A1-7BCD-4613-BDE1-653BB9F361FB}">
      <dgm:prSet/>
      <dgm:spPr/>
      <dgm:t>
        <a:bodyPr/>
        <a:lstStyle/>
        <a:p>
          <a:endParaRPr lang="es-GT"/>
        </a:p>
      </dgm:t>
    </dgm:pt>
    <dgm:pt modelId="{3899D76F-327C-480E-91F6-DF34A3CA29FF}">
      <dgm:prSet/>
      <dgm:spPr/>
      <dgm:t>
        <a:bodyPr/>
        <a:lstStyle/>
        <a:p>
          <a:r>
            <a:rPr lang="es-AR" b="1" u="none" dirty="0" smtClean="0">
              <a:latin typeface="Calibri" pitchFamily="34" charset="0"/>
            </a:rPr>
            <a:t>Régimen: Opcional simplificado sobre ingresos de actividades lucrativas.</a:t>
          </a:r>
        </a:p>
      </dgm:t>
    </dgm:pt>
    <dgm:pt modelId="{5546522D-DACC-4C6E-96BE-520426ECB7E3}" type="parTrans" cxnId="{BFE7B3EA-213F-4894-B54F-BEF51354CA9F}">
      <dgm:prSet/>
      <dgm:spPr/>
      <dgm:t>
        <a:bodyPr/>
        <a:lstStyle/>
        <a:p>
          <a:endParaRPr lang="es-GT"/>
        </a:p>
      </dgm:t>
    </dgm:pt>
    <dgm:pt modelId="{A33CD252-D1C0-4BF7-A9AC-FBA76FBE81A9}" type="sibTrans" cxnId="{BFE7B3EA-213F-4894-B54F-BEF51354CA9F}">
      <dgm:prSet/>
      <dgm:spPr/>
      <dgm:t>
        <a:bodyPr/>
        <a:lstStyle/>
        <a:p>
          <a:endParaRPr lang="es-GT"/>
        </a:p>
      </dgm:t>
    </dgm:pt>
    <dgm:pt modelId="{1FDDDB74-A7AA-465A-9A48-14D8936F012F}">
      <dgm:prSet/>
      <dgm:spPr/>
      <dgm:t>
        <a:bodyPr/>
        <a:lstStyle/>
        <a:p>
          <a:r>
            <a:rPr lang="es-AR" b="1" u="none" dirty="0" smtClean="0">
              <a:latin typeface="Calibri" pitchFamily="34" charset="0"/>
            </a:rPr>
            <a:t>Régimen: Sobre utilidades de actividades mercantiles</a:t>
          </a:r>
        </a:p>
      </dgm:t>
    </dgm:pt>
    <dgm:pt modelId="{993BE02B-EBB6-410B-BD8F-088EA1E92AFA}" type="parTrans" cxnId="{A016AB19-5A9C-4435-9D2C-9BE6491BDB5E}">
      <dgm:prSet/>
      <dgm:spPr/>
    </dgm:pt>
    <dgm:pt modelId="{37B56771-5B2A-405C-BEA9-D70B0330844B}" type="sibTrans" cxnId="{A016AB19-5A9C-4435-9D2C-9BE6491BDB5E}">
      <dgm:prSet/>
      <dgm:spPr/>
    </dgm:pt>
    <dgm:pt modelId="{38676DD8-7605-4FF7-B929-661FCA5B181E}" type="pres">
      <dgm:prSet presAssocID="{BB6F84A4-91F5-4FF3-992F-C1D98F2C82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EE83F12E-FE76-4EEF-9D0D-5BD6775D90BC}" type="pres">
      <dgm:prSet presAssocID="{9586470B-B2EA-4BAD-822A-1E07F13C23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1597DFA-4C90-4180-8D54-C128AFE9B79C}" type="pres">
      <dgm:prSet presAssocID="{9586470B-B2EA-4BAD-822A-1E07F13C234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3D100F8-6723-418B-A913-ADEE2C72BBF0}" type="pres">
      <dgm:prSet presAssocID="{EF2B3CC1-996F-4DA2-BFBE-F507F7ACCB66}" presName="parentText" presStyleLbl="node1" presStyleIdx="1" presStyleCnt="3" custLinFactNeighborY="386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341195B-03C7-40B6-876D-4E744D3297E9}" type="pres">
      <dgm:prSet presAssocID="{EF2B3CC1-996F-4DA2-BFBE-F507F7ACCB6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864710B-46B5-4C3F-9872-7C29EDDFA1FA}" type="pres">
      <dgm:prSet presAssocID="{F48BA93D-7F03-4828-ABF7-9A6315B351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B84D5B0-A2B6-4DDA-A93A-5981AC7DD1E6}" type="pres">
      <dgm:prSet presAssocID="{F48BA93D-7F03-4828-ABF7-9A6315B351F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1D35B6F1-2742-4D9D-9A57-9C2DB1687FBF}" type="presOf" srcId="{F48BA93D-7F03-4828-ABF7-9A6315B351F9}" destId="{1864710B-46B5-4C3F-9872-7C29EDDFA1FA}" srcOrd="0" destOrd="0" presId="urn:microsoft.com/office/officeart/2005/8/layout/vList2"/>
    <dgm:cxn modelId="{2F028345-755A-4B0E-B7A1-54CE6DCF0EE9}" srcId="{F48BA93D-7F03-4828-ABF7-9A6315B351F9}" destId="{DA969C38-3145-4EA3-BE0A-6156CA27603D}" srcOrd="0" destOrd="0" parTransId="{430C704D-8254-4D64-A080-D261322B1597}" sibTransId="{8F4C223E-D1C9-419C-AAED-511D0D7B29BE}"/>
    <dgm:cxn modelId="{BFE7B3EA-213F-4894-B54F-BEF51354CA9F}" srcId="{EF2B3CC1-996F-4DA2-BFBE-F507F7ACCB66}" destId="{3899D76F-327C-480E-91F6-DF34A3CA29FF}" srcOrd="0" destOrd="0" parTransId="{5546522D-DACC-4C6E-96BE-520426ECB7E3}" sibTransId="{A33CD252-D1C0-4BF7-A9AC-FBA76FBE81A9}"/>
    <dgm:cxn modelId="{6926262F-1AAB-4D42-8FD5-FDCE457C226B}" type="presOf" srcId="{EF2B3CC1-996F-4DA2-BFBE-F507F7ACCB66}" destId="{73D100F8-6723-418B-A913-ADEE2C72BBF0}" srcOrd="0" destOrd="0" presId="urn:microsoft.com/office/officeart/2005/8/layout/vList2"/>
    <dgm:cxn modelId="{B5863AF5-F1B8-473E-B3EE-A878C9B80497}" type="presOf" srcId="{9586470B-B2EA-4BAD-822A-1E07F13C2343}" destId="{EE83F12E-FE76-4EEF-9D0D-5BD6775D90BC}" srcOrd="0" destOrd="0" presId="urn:microsoft.com/office/officeart/2005/8/layout/vList2"/>
    <dgm:cxn modelId="{03B5BFB5-A4CB-4B0D-9804-3FFB0285CF25}" srcId="{BB6F84A4-91F5-4FF3-992F-C1D98F2C824D}" destId="{F48BA93D-7F03-4828-ABF7-9A6315B351F9}" srcOrd="2" destOrd="0" parTransId="{82C5975F-86EE-4C25-9507-F879D47F6F98}" sibTransId="{B7F3C6B5-CA11-44A7-B045-3C483872735F}"/>
    <dgm:cxn modelId="{5DCBAA93-FB35-4A59-8611-C3B36F2895BB}" srcId="{9586470B-B2EA-4BAD-822A-1E07F13C2343}" destId="{270ECE75-1C65-42A1-AA50-13850B9016E6}" srcOrd="1" destOrd="0" parTransId="{11E7DE68-E822-48C2-A250-EB464E5C5EE8}" sibTransId="{AA5C061C-4255-4598-BE91-D958206C3C5B}"/>
    <dgm:cxn modelId="{BC2B1221-DF32-4369-9999-7D43CE6778FF}" type="presOf" srcId="{1FDDDB74-A7AA-465A-9A48-14D8936F012F}" destId="{4341195B-03C7-40B6-876D-4E744D3297E9}" srcOrd="0" destOrd="1" presId="urn:microsoft.com/office/officeart/2005/8/layout/vList2"/>
    <dgm:cxn modelId="{6264F3DC-066A-4C5B-AC81-2FB08EFD4036}" type="presOf" srcId="{FE47DD61-5A6A-42C2-8944-60E55EFA0476}" destId="{71597DFA-4C90-4180-8D54-C128AFE9B79C}" srcOrd="0" destOrd="0" presId="urn:microsoft.com/office/officeart/2005/8/layout/vList2"/>
    <dgm:cxn modelId="{74ACF31E-12F2-4B43-AADD-543AD9339D56}" type="presOf" srcId="{BB6F84A4-91F5-4FF3-992F-C1D98F2C824D}" destId="{38676DD8-7605-4FF7-B929-661FCA5B181E}" srcOrd="0" destOrd="0" presId="urn:microsoft.com/office/officeart/2005/8/layout/vList2"/>
    <dgm:cxn modelId="{E59DBE4F-5BEA-4F99-B361-E60ECF4DB980}" type="presOf" srcId="{3899D76F-327C-480E-91F6-DF34A3CA29FF}" destId="{4341195B-03C7-40B6-876D-4E744D3297E9}" srcOrd="0" destOrd="0" presId="urn:microsoft.com/office/officeart/2005/8/layout/vList2"/>
    <dgm:cxn modelId="{FC943B5E-22B1-4F81-93A3-BAB91737F122}" srcId="{9586470B-B2EA-4BAD-822A-1E07F13C2343}" destId="{FE47DD61-5A6A-42C2-8944-60E55EFA0476}" srcOrd="0" destOrd="0" parTransId="{219E2921-29E4-4F81-B98D-0E60BFEEE552}" sibTransId="{25757A0F-01A9-49A7-98B0-012A81F463AB}"/>
    <dgm:cxn modelId="{9CEA9DA9-C29F-41FA-8528-A736C12216A3}" srcId="{BB6F84A4-91F5-4FF3-992F-C1D98F2C824D}" destId="{9586470B-B2EA-4BAD-822A-1E07F13C2343}" srcOrd="0" destOrd="0" parTransId="{22908601-BCA2-4D9A-BCF0-DB9FF2A15A57}" sibTransId="{F8B79019-71A4-4189-9714-9C5243C77675}"/>
    <dgm:cxn modelId="{565277A1-7BCD-4613-BDE1-653BB9F361FB}" srcId="{BB6F84A4-91F5-4FF3-992F-C1D98F2C824D}" destId="{EF2B3CC1-996F-4DA2-BFBE-F507F7ACCB66}" srcOrd="1" destOrd="0" parTransId="{0E2D032A-8578-440E-8729-A8A90BC9EE1C}" sibTransId="{05030A50-1106-4F6D-AE9C-62E75FDC1189}"/>
    <dgm:cxn modelId="{907995B3-25B4-48B3-865B-3BDD05521498}" type="presOf" srcId="{270ECE75-1C65-42A1-AA50-13850B9016E6}" destId="{71597DFA-4C90-4180-8D54-C128AFE9B79C}" srcOrd="0" destOrd="1" presId="urn:microsoft.com/office/officeart/2005/8/layout/vList2"/>
    <dgm:cxn modelId="{A016AB19-5A9C-4435-9D2C-9BE6491BDB5E}" srcId="{EF2B3CC1-996F-4DA2-BFBE-F507F7ACCB66}" destId="{1FDDDB74-A7AA-465A-9A48-14D8936F012F}" srcOrd="1" destOrd="0" parTransId="{993BE02B-EBB6-410B-BD8F-088EA1E92AFA}" sibTransId="{37B56771-5B2A-405C-BEA9-D70B0330844B}"/>
    <dgm:cxn modelId="{545AF689-D9DC-460D-A5B9-ED579C3A8816}" type="presOf" srcId="{DA969C38-3145-4EA3-BE0A-6156CA27603D}" destId="{7B84D5B0-A2B6-4DDA-A93A-5981AC7DD1E6}" srcOrd="0" destOrd="0" presId="urn:microsoft.com/office/officeart/2005/8/layout/vList2"/>
    <dgm:cxn modelId="{2EF238DF-4705-4373-85DC-AF064552B2D3}" type="presParOf" srcId="{38676DD8-7605-4FF7-B929-661FCA5B181E}" destId="{EE83F12E-FE76-4EEF-9D0D-5BD6775D90BC}" srcOrd="0" destOrd="0" presId="urn:microsoft.com/office/officeart/2005/8/layout/vList2"/>
    <dgm:cxn modelId="{03512415-8406-4202-8204-403B3D6B0C80}" type="presParOf" srcId="{38676DD8-7605-4FF7-B929-661FCA5B181E}" destId="{71597DFA-4C90-4180-8D54-C128AFE9B79C}" srcOrd="1" destOrd="0" presId="urn:microsoft.com/office/officeart/2005/8/layout/vList2"/>
    <dgm:cxn modelId="{1A3404C7-B16D-4172-86D6-9B24E9076456}" type="presParOf" srcId="{38676DD8-7605-4FF7-B929-661FCA5B181E}" destId="{73D100F8-6723-418B-A913-ADEE2C72BBF0}" srcOrd="2" destOrd="0" presId="urn:microsoft.com/office/officeart/2005/8/layout/vList2"/>
    <dgm:cxn modelId="{8A64DFE1-7D06-4078-B0DC-270F948FF9A9}" type="presParOf" srcId="{38676DD8-7605-4FF7-B929-661FCA5B181E}" destId="{4341195B-03C7-40B6-876D-4E744D3297E9}" srcOrd="3" destOrd="0" presId="urn:microsoft.com/office/officeart/2005/8/layout/vList2"/>
    <dgm:cxn modelId="{5E8891CD-BAA6-4F8A-84A6-BEAF62F22984}" type="presParOf" srcId="{38676DD8-7605-4FF7-B929-661FCA5B181E}" destId="{1864710B-46B5-4C3F-9872-7C29EDDFA1FA}" srcOrd="4" destOrd="0" presId="urn:microsoft.com/office/officeart/2005/8/layout/vList2"/>
    <dgm:cxn modelId="{7EDCE607-7E05-41AA-947A-531DBAFE3FA8}" type="presParOf" srcId="{38676DD8-7605-4FF7-B929-661FCA5B181E}" destId="{7B84D5B0-A2B6-4DDA-A93A-5981AC7DD1E6}" srcOrd="5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2" tIns="45687" rIns="91372" bIns="456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B4F35D-7588-48D6-9128-90740CA6C92C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8" tIns="46190" rIns="92378" bIns="4619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37C6663C-5F06-4CD3-BA81-AF490BC11F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GT" smtClean="0"/>
          </a:p>
        </p:txBody>
      </p:sp>
      <p:sp>
        <p:nvSpPr>
          <p:cNvPr id="17411" name="3 Marcador de número de diapositiva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8" tIns="46190" rIns="92378" bIns="46190" anchor="b"/>
          <a:lstStyle/>
          <a:p>
            <a:pPr algn="r" defTabSz="923925"/>
            <a:fld id="{DB3CAA9A-BA17-4FCA-A605-7300AF36B6FC}" type="slidenum">
              <a:rPr lang="es-GT" sz="1200">
                <a:latin typeface="Arial" charset="0"/>
              </a:rPr>
              <a:pPr algn="r" defTabSz="923925"/>
              <a:t>1</a:t>
            </a:fld>
            <a:endParaRPr lang="es-GT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845C4-2E22-4257-B5AD-1F01C1E6C820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D721B-3840-42A1-BB42-524B4D1293A5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69D2C-01A2-4DA4-8DD2-98A31614FD95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56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5441A-CFCB-4C8E-BDBE-DC392FE9F2A1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981EC-3855-4155-8406-369D4F0656D4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6A75A-0965-4D6E-9E22-AA099DA481B2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95FE9-C368-4B3D-A469-C5EF4FA39AE1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70A87-46FF-4CCC-8453-B48B3FCBA8AC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55650" y="321310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GT" sz="2400"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4013" y="188913"/>
            <a:ext cx="2044700" cy="58308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188913"/>
            <a:ext cx="5984875" cy="58308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188913"/>
            <a:ext cx="8174038" cy="6842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8" y="1196975"/>
            <a:ext cx="3978275" cy="4822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97413" y="1196975"/>
            <a:ext cx="3978275" cy="23352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97413" y="3684588"/>
            <a:ext cx="3978275" cy="233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78275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7413" y="1196975"/>
            <a:ext cx="3978275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88913"/>
            <a:ext cx="81740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10895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09600" y="836613"/>
            <a:ext cx="8066088" cy="714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GT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gt/url?sa=i&amp;source=images&amp;cd=&amp;cad=rja&amp;docid=XP3cSjZksuwFPM&amp;tbnid=gJSWYxt5OEY0yM:&amp;ved=0CAUQjRw&amp;url=http://diariojudio.com/comunidad-judia-mexico/comienza-hoy-el-congreso-anual-de-lideres-judios-del-keren-kayemet-leisrael/42543/&amp;ei=a8L_UbbSN4rS9QTUuYDYCA&amp;psig=AFQjCNF0-Sgbv4aUDk9wXw6kyGYMSuBHww&amp;ust=137580233640637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51" name="Group 11"/>
          <p:cNvGraphicFramePr>
            <a:graphicFrameLocks noGrp="1"/>
          </p:cNvGraphicFramePr>
          <p:nvPr>
            <p:ph idx="4294967295"/>
          </p:nvPr>
        </p:nvGraphicFramePr>
        <p:xfrm>
          <a:off x="611188" y="-28575"/>
          <a:ext cx="8181975" cy="5830888"/>
        </p:xfrm>
        <a:graphic>
          <a:graphicData uri="http://schemas.openxmlformats.org/drawingml/2006/table">
            <a:tbl>
              <a:tblPr/>
              <a:tblGrid>
                <a:gridCol w="8181975"/>
              </a:tblGrid>
              <a:tr h="202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SUPERINTENDENCIA DE ADMINISTRACIÓN TRIBUTARIA - SAT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kumimoji="0" lang="es-G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137160" marB="137160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</a:rPr>
                        <a:t>REGISTRO DE EMPRESARIOS Y PROFESIONALES</a:t>
                      </a:r>
                      <a:br>
                        <a:rPr kumimoji="0" lang="es-ES_tradnl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</a:rPr>
                      </a:br>
                      <a:endParaRPr kumimoji="0" lang="es-ES_tradnl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Georgia" pitchFamily="18" charset="0"/>
                        </a:rPr>
                        <a:t>Guatemala</a:t>
                      </a:r>
                      <a:endParaRPr kumimoji="0" lang="es-G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G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025" marR="73025" marT="137160" marB="137160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91" name="Picture 5" descr="Dibuj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8" t="12587" r="12714" b="44098"/>
          <a:stretch>
            <a:fillRect/>
          </a:stretch>
        </p:blipFill>
        <p:spPr bwMode="auto">
          <a:xfrm>
            <a:off x="639763" y="5094288"/>
            <a:ext cx="23669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13 Imagen" descr="http://intrasat2/Imagenes%20CSI/Codonacion_deuda_2013.png"/>
          <p:cNvPicPr>
            <a:picLocks noChangeAspect="1" noChangeArrowheads="1"/>
          </p:cNvPicPr>
          <p:nvPr/>
        </p:nvPicPr>
        <p:blipFill>
          <a:blip r:embed="rId5"/>
          <a:srcRect l="89101" t="89403"/>
          <a:stretch>
            <a:fillRect/>
          </a:stretch>
        </p:blipFill>
        <p:spPr bwMode="auto">
          <a:xfrm>
            <a:off x="3006725" y="5264150"/>
            <a:ext cx="20367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t2.gstatic.com/images?q=tbn:ANd9GcT0oBe6zMfZMK_vSwazaALg3yhXduVs3c5A8YM17JS2rfb0QDA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0789" y="2757810"/>
            <a:ext cx="296549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MX" sz="3600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ＭＳ Ｐゴシック" pitchFamily="-112" charset="-128"/>
              </a:rPr>
              <a:t>GRACIAS POR SU ATENCIÓN</a:t>
            </a:r>
            <a:endParaRPr lang="es-GT" sz="3600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ＭＳ Ｐゴシック" pitchFamily="-112" charset="-12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847" t="13542" r="6406" b="20833"/>
          <a:stretch>
            <a:fillRect/>
          </a:stretch>
        </p:blipFill>
        <p:spPr bwMode="auto">
          <a:xfrm>
            <a:off x="2771775" y="5013325"/>
            <a:ext cx="2041525" cy="46513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34819" name="Imagen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3 Imagen" descr="tramit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284538"/>
            <a:ext cx="21605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ibuj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8" t="12587" r="12714" b="44098"/>
          <a:stretch>
            <a:fillRect/>
          </a:stretch>
        </p:blipFill>
        <p:spPr bwMode="auto">
          <a:xfrm>
            <a:off x="250825" y="4797425"/>
            <a:ext cx="23669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6083300" y="3371850"/>
            <a:ext cx="1800225" cy="4318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GT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MX" dirty="0" smtClean="0"/>
              <a:t>BASE LEGAL</a:t>
            </a:r>
            <a:endParaRPr lang="es-ES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82650"/>
            <a:ext cx="8135938" cy="1439863"/>
          </a:xfrm>
        </p:spPr>
        <p:txBody>
          <a:bodyPr/>
          <a:lstStyle/>
          <a:p>
            <a:pPr marL="633413" lvl="1" indent="-454025" algn="just" eaLnBrk="1" hangingPunct="1">
              <a:buFont typeface="Wingdings" pitchFamily="2" charset="2"/>
              <a:buNone/>
              <a:tabLst>
                <a:tab pos="450850" algn="l"/>
              </a:tabLst>
            </a:pPr>
            <a:endParaRPr lang="es-ES" sz="1600" b="1" smtClean="0">
              <a:latin typeface="Tahoma" pitchFamily="34" charset="0"/>
            </a:endParaRPr>
          </a:p>
          <a:p>
            <a:pPr marL="633413" lvl="1" indent="-454025" algn="just" eaLnBrk="1" hangingPunct="1">
              <a:buFont typeface="Wingdings" pitchFamily="2" charset="2"/>
              <a:buChar char="Ø"/>
              <a:tabLst>
                <a:tab pos="450850" algn="l"/>
              </a:tabLst>
            </a:pPr>
            <a:r>
              <a:rPr lang="es-AR" sz="2400" b="1" smtClean="0">
                <a:solidFill>
                  <a:srgbClr val="003399"/>
                </a:solidFill>
                <a:latin typeface="Calibri" pitchFamily="34" charset="0"/>
              </a:rPr>
              <a:t>Artículo 120 del Código Tributario y sus reformas.</a:t>
            </a:r>
          </a:p>
        </p:txBody>
      </p:sp>
      <p:pic>
        <p:nvPicPr>
          <p:cNvPr id="18435" name="3 Imagen" descr="tramit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13" y="3933825"/>
            <a:ext cx="2160587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485624" y="1807648"/>
          <a:ext cx="8712968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900113" y="2133600"/>
            <a:ext cx="712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28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4675" y="188913"/>
            <a:ext cx="8174038" cy="6842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TIPO DE </a:t>
            </a:r>
            <a:r>
              <a:rPr lang="es-MX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CONTRIBUYENTE</a:t>
            </a:r>
            <a:endParaRPr lang="es-ES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3" name="6 Imagen" descr="images (12).jpg"/>
          <p:cNvPicPr>
            <a:picLocks noChangeAspect="1"/>
          </p:cNvPicPr>
          <p:nvPr/>
        </p:nvPicPr>
        <p:blipFill>
          <a:blip r:embed="rId3"/>
          <a:srcRect b="19577"/>
          <a:stretch>
            <a:fillRect/>
          </a:stretch>
        </p:blipFill>
        <p:spPr bwMode="auto">
          <a:xfrm>
            <a:off x="5795963" y="4108450"/>
            <a:ext cx="334803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251520" y="980728"/>
          <a:ext cx="65527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AR" sz="4000" dirty="0" smtClean="0"/>
              <a:t>REGISTROS</a:t>
            </a:r>
            <a:endParaRPr lang="es-ES" sz="4000" dirty="0" smtClean="0"/>
          </a:p>
        </p:txBody>
      </p:sp>
      <p:graphicFrame>
        <p:nvGraphicFramePr>
          <p:cNvPr id="6" name="5 Diagrama"/>
          <p:cNvGraphicFramePr/>
          <p:nvPr/>
        </p:nvGraphicFramePr>
        <p:xfrm>
          <a:off x="827584" y="1484784"/>
          <a:ext cx="5184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Elipse"/>
          <p:cNvSpPr/>
          <p:nvPr/>
        </p:nvSpPr>
        <p:spPr>
          <a:xfrm>
            <a:off x="6300192" y="1268760"/>
            <a:ext cx="2304256" cy="223224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4163"/>
            <a:ext cx="8462962" cy="1168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AR" sz="3600" dirty="0" smtClean="0"/>
              <a:t>REQUISITOS Inscripción/Actualización</a:t>
            </a:r>
            <a:endParaRPr lang="es-ES" sz="3600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611560" y="155679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79" name="Picture 2" descr="http://nacional.ascundeportes.org/uploads/item/image/MATRICUL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00" t="5305" r="23570" b="17770"/>
          <a:stretch>
            <a:fillRect/>
          </a:stretch>
        </p:blipFill>
        <p:spPr bwMode="auto">
          <a:xfrm>
            <a:off x="7667625" y="836613"/>
            <a:ext cx="1476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84163"/>
            <a:ext cx="8174038" cy="1168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3600" dirty="0" smtClean="0"/>
              <a:t>REQUISITOS Inscripción/Actualización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611560" y="1628800"/>
          <a:ext cx="777686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7" name="Picture 2" descr="http://nacional.ascundeportes.org/uploads/item/image/MATRICUL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00" t="5305" r="23570" b="17770"/>
          <a:stretch>
            <a:fillRect/>
          </a:stretch>
        </p:blipFill>
        <p:spPr bwMode="auto">
          <a:xfrm>
            <a:off x="7667625" y="1268413"/>
            <a:ext cx="1476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2388"/>
            <a:ext cx="8569325" cy="811212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3600" dirty="0" smtClean="0"/>
              <a:t>REGISTROS DE PROFESIONALES</a:t>
            </a:r>
          </a:p>
        </p:txBody>
      </p:sp>
      <p:pic>
        <p:nvPicPr>
          <p:cNvPr id="18434" name="Picture 2" descr="http://qsmexiko.com/blog/wp-content/uploads/2013/01/servicios-seguridad-informacion.jpg"/>
          <p:cNvPicPr>
            <a:picLocks noChangeAspect="1" noChangeArrowheads="1"/>
          </p:cNvPicPr>
          <p:nvPr/>
        </p:nvPicPr>
        <p:blipFill>
          <a:blip r:embed="rId3" cstate="print"/>
          <a:srcRect l="14278"/>
          <a:stretch>
            <a:fillRect/>
          </a:stretch>
        </p:blipFill>
        <p:spPr bwMode="auto">
          <a:xfrm>
            <a:off x="6084168" y="1217936"/>
            <a:ext cx="3012223" cy="248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66738" y="1196975"/>
          <a:ext cx="6165502" cy="468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AR" sz="3600" dirty="0" smtClean="0"/>
              <a:t>ACTIVIDADES ECONÓMICAS</a:t>
            </a:r>
            <a:endParaRPr lang="es-ES" sz="3600" dirty="0" smtClean="0"/>
          </a:p>
        </p:txBody>
      </p:sp>
      <p:pic>
        <p:nvPicPr>
          <p:cNvPr id="30722" name="Picture 2" descr="http://www.entorno-empresarial.com/imagenes/articulos/legacy/7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850900"/>
            <a:ext cx="25558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251520" y="1700808"/>
          <a:ext cx="640871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leconomista.com.mx/files/imagecache/nota_completa/interes_tasas_11.jpg"/>
          <p:cNvPicPr>
            <a:picLocks noChangeAspect="1" noChangeArrowheads="1"/>
          </p:cNvPicPr>
          <p:nvPr/>
        </p:nvPicPr>
        <p:blipFill>
          <a:blip r:embed="rId3" cstate="print"/>
          <a:srcRect r="10449"/>
          <a:stretch>
            <a:fillRect/>
          </a:stretch>
        </p:blipFill>
        <p:spPr bwMode="auto">
          <a:xfrm>
            <a:off x="6156176" y="1196752"/>
            <a:ext cx="2772816" cy="205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AR" sz="3600" dirty="0" smtClean="0"/>
              <a:t>OBLIGACIONES FISCALES</a:t>
            </a:r>
            <a:endParaRPr lang="es-ES" sz="3600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395536" y="1196752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12799</TotalTime>
  <Words>49</Words>
  <Application>Microsoft Office PowerPoint</Application>
  <PresentationFormat>Presentación en pantalla (4:3)</PresentationFormat>
  <Paragraphs>28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Tahoma</vt:lpstr>
      <vt:lpstr>Arial</vt:lpstr>
      <vt:lpstr>Verdana</vt:lpstr>
      <vt:lpstr>Wingdings</vt:lpstr>
      <vt:lpstr>Times New Roman</vt:lpstr>
      <vt:lpstr>Cambria</vt:lpstr>
      <vt:lpstr>Calibri</vt:lpstr>
      <vt:lpstr>Georgia</vt:lpstr>
      <vt:lpstr>Palatino Linotype</vt:lpstr>
      <vt:lpstr>ＭＳ Ｐゴシック</vt:lpstr>
      <vt:lpstr>Perfil</vt:lpstr>
      <vt:lpstr>Perfil</vt:lpstr>
      <vt:lpstr>Diapositiva 1</vt:lpstr>
      <vt:lpstr>BASE LEGAL</vt:lpstr>
      <vt:lpstr>Diapositiva 3</vt:lpstr>
      <vt:lpstr>REGISTROS</vt:lpstr>
      <vt:lpstr>REQUISITOS Inscripción/Actualización</vt:lpstr>
      <vt:lpstr>REQUISITOS Inscripción/Actualización</vt:lpstr>
      <vt:lpstr>REGISTROS DE PROFESIONALES</vt:lpstr>
      <vt:lpstr>ACTIVIDADES ECONÓMICAS</vt:lpstr>
      <vt:lpstr>OBLIGACIONES FISCALES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 Corriente Integrada</dc:title>
  <dc:creator>Licda. Fabiola Ortíz</dc:creator>
  <cp:lastModifiedBy> </cp:lastModifiedBy>
  <cp:revision>277</cp:revision>
  <dcterms:created xsi:type="dcterms:W3CDTF">2006-03-24T15:20:02Z</dcterms:created>
  <dcterms:modified xsi:type="dcterms:W3CDTF">2013-10-28T20:13:23Z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n2">
    <vt:lpwstr/>
  </property>
</Properties>
</file>